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heme/theme2.xml" ContentType="application/vnd.openxmlformats-officedocument.them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71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417" r:id="rId2"/>
    <p:sldId id="413" r:id="rId3"/>
    <p:sldId id="420" r:id="rId4"/>
    <p:sldId id="422" r:id="rId5"/>
    <p:sldId id="410" r:id="rId6"/>
    <p:sldId id="416" r:id="rId7"/>
    <p:sldId id="419" r:id="rId8"/>
    <p:sldId id="427" r:id="rId9"/>
    <p:sldId id="423" r:id="rId10"/>
    <p:sldId id="424" r:id="rId11"/>
    <p:sldId id="426" r:id="rId12"/>
    <p:sldId id="425" r:id="rId13"/>
    <p:sldId id="428" r:id="rId14"/>
    <p:sldId id="429" r:id="rId15"/>
    <p:sldId id="430" r:id="rId16"/>
    <p:sldId id="431" r:id="rId17"/>
    <p:sldId id="432" r:id="rId18"/>
    <p:sldId id="421" r:id="rId19"/>
    <p:sldId id="43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87E"/>
    <a:srgbClr val="005392"/>
    <a:srgbClr val="0070C0"/>
    <a:srgbClr val="BD934E"/>
    <a:srgbClr val="0B3774"/>
    <a:srgbClr val="06275E"/>
    <a:srgbClr val="B88F4D"/>
    <a:srgbClr val="FFFFFF"/>
    <a:srgbClr val="DCDCD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6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0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___.xlsx"/><Relationship Id="rId4" Type="http://schemas.openxmlformats.org/officeDocument/2006/relationships/image" Target="../media/image22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B7-4F96-9791-39C38B0098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B7-4F96-9791-39C38B0098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5"/>
        <c:overlap val="-50"/>
        <c:axId val="652822040"/>
        <c:axId val="6528243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2700" cap="rnd">
              <a:solidFill>
                <a:srgbClr val="B88F4D"/>
              </a:solidFill>
              <a:bevel/>
            </a:ln>
            <a:effectLst/>
          </c:spPr>
          <c:marker>
            <c:symbol val="circle"/>
            <c:size val="5"/>
            <c:spPr>
              <a:solidFill>
                <a:srgbClr val="B88F4D"/>
              </a:solidFill>
              <a:ln w="9525">
                <a:solidFill>
                  <a:srgbClr val="B88F4D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2B7-4F96-9791-39C38B0098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2822040"/>
        <c:axId val="652824336"/>
      </c:lineChart>
      <c:catAx>
        <c:axId val="652822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+mn-cs"/>
              </a:defRPr>
            </a:pPr>
            <a:endParaRPr lang="zh-CN"/>
          </a:p>
        </c:txPr>
        <c:crossAx val="652824336"/>
        <c:crosses val="autoZero"/>
        <c:auto val="1"/>
        <c:lblAlgn val="ctr"/>
        <c:lblOffset val="100"/>
        <c:noMultiLvlLbl val="0"/>
      </c:catAx>
      <c:valAx>
        <c:axId val="65282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652822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D6-4147-A4CD-7652E67E18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88F4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D6-4147-A4CD-7652E67E18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-30"/>
        <c:axId val="435646592"/>
        <c:axId val="435648888"/>
      </c:barChart>
      <c:catAx>
        <c:axId val="4356465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zh-CN" altLang="en-US" sz="12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ea typeface="+mn-ea"/>
                <a:cs typeface="+mn-cs"/>
              </a:defRPr>
            </a:pPr>
            <a:endParaRPr lang="zh-CN"/>
          </a:p>
        </c:txPr>
        <c:crossAx val="435648888"/>
        <c:crosses val="autoZero"/>
        <c:auto val="1"/>
        <c:lblAlgn val="ctr"/>
        <c:lblOffset val="100"/>
        <c:noMultiLvlLbl val="0"/>
      </c:catAx>
      <c:valAx>
        <c:axId val="4356488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1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zh-CN" altLang="en-US" sz="12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43564659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9.xml"/><Relationship Id="rId4" Type="http://schemas.openxmlformats.org/officeDocument/2006/relationships/tags" Target="../tags/tag4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086"/>
          <a:stretch/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C187A8BE-941E-4E19-A458-39A34C382ADD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AF021D11-4FCA-471A-8E45-CB2D8897382B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0" name="Line 5">
                <a:extLst>
                  <a:ext uri="{FF2B5EF4-FFF2-40B4-BE49-F238E27FC236}">
                    <a16:creationId xmlns:a16="http://schemas.microsoft.com/office/drawing/2014/main" id="{AC0875B1-00F8-4E9E-8811-5DB123D8C89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6">
                <a:extLst>
                  <a:ext uri="{FF2B5EF4-FFF2-40B4-BE49-F238E27FC236}">
                    <a16:creationId xmlns:a16="http://schemas.microsoft.com/office/drawing/2014/main" id="{4E82420F-8B10-4C59-9BE0-158EA48B83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7">
                <a:extLst>
                  <a:ext uri="{FF2B5EF4-FFF2-40B4-BE49-F238E27FC236}">
                    <a16:creationId xmlns:a16="http://schemas.microsoft.com/office/drawing/2014/main" id="{500985E1-0E4D-4D1C-916B-1A358AE7BD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8">
                <a:extLst>
                  <a:ext uri="{FF2B5EF4-FFF2-40B4-BE49-F238E27FC236}">
                    <a16:creationId xmlns:a16="http://schemas.microsoft.com/office/drawing/2014/main" id="{0F6AB4EA-7954-4BAF-8E79-68B32FDDBF7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9">
                <a:extLst>
                  <a:ext uri="{FF2B5EF4-FFF2-40B4-BE49-F238E27FC236}">
                    <a16:creationId xmlns:a16="http://schemas.microsoft.com/office/drawing/2014/main" id="{8876CA2A-0BCF-4C04-93B1-EC2C7F88F4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10">
                <a:extLst>
                  <a:ext uri="{FF2B5EF4-FFF2-40B4-BE49-F238E27FC236}">
                    <a16:creationId xmlns:a16="http://schemas.microsoft.com/office/drawing/2014/main" id="{7F0E3C47-92C5-42B9-BC1C-E40CDB9DC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11">
                <a:extLst>
                  <a:ext uri="{FF2B5EF4-FFF2-40B4-BE49-F238E27FC236}">
                    <a16:creationId xmlns:a16="http://schemas.microsoft.com/office/drawing/2014/main" id="{2A1E3926-960E-4C6A-A210-74EAB91AB4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12">
                <a:extLst>
                  <a:ext uri="{FF2B5EF4-FFF2-40B4-BE49-F238E27FC236}">
                    <a16:creationId xmlns:a16="http://schemas.microsoft.com/office/drawing/2014/main" id="{04793388-4777-4045-90E2-746E4EF433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13">
                <a:extLst>
                  <a:ext uri="{FF2B5EF4-FFF2-40B4-BE49-F238E27FC236}">
                    <a16:creationId xmlns:a16="http://schemas.microsoft.com/office/drawing/2014/main" id="{BDBEAD7E-B482-4FE2-9A02-BB6BBA529E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14">
                <a:extLst>
                  <a:ext uri="{FF2B5EF4-FFF2-40B4-BE49-F238E27FC236}">
                    <a16:creationId xmlns:a16="http://schemas.microsoft.com/office/drawing/2014/main" id="{D79CF76A-A945-4CF8-8030-20FBEEC7E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15">
                <a:extLst>
                  <a:ext uri="{FF2B5EF4-FFF2-40B4-BE49-F238E27FC236}">
                    <a16:creationId xmlns:a16="http://schemas.microsoft.com/office/drawing/2014/main" id="{FBD28725-CB79-4FFB-9DD0-62F6A3A8F9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6">
                <a:extLst>
                  <a:ext uri="{FF2B5EF4-FFF2-40B4-BE49-F238E27FC236}">
                    <a16:creationId xmlns:a16="http://schemas.microsoft.com/office/drawing/2014/main" id="{A51B8FDD-4C53-4E5E-B2E1-629CD58375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7">
                <a:extLst>
                  <a:ext uri="{FF2B5EF4-FFF2-40B4-BE49-F238E27FC236}">
                    <a16:creationId xmlns:a16="http://schemas.microsoft.com/office/drawing/2014/main" id="{8A92C1AD-4C13-439D-BAB0-3029D190F2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8">
                <a:extLst>
                  <a:ext uri="{FF2B5EF4-FFF2-40B4-BE49-F238E27FC236}">
                    <a16:creationId xmlns:a16="http://schemas.microsoft.com/office/drawing/2014/main" id="{9DD92DAB-9E59-4DC4-8835-04D2C90AE0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9">
                <a:extLst>
                  <a:ext uri="{FF2B5EF4-FFF2-40B4-BE49-F238E27FC236}">
                    <a16:creationId xmlns:a16="http://schemas.microsoft.com/office/drawing/2014/main" id="{CFEA4FAF-F17C-41AD-9EBD-6447C4E1D40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20">
                <a:extLst>
                  <a:ext uri="{FF2B5EF4-FFF2-40B4-BE49-F238E27FC236}">
                    <a16:creationId xmlns:a16="http://schemas.microsoft.com/office/drawing/2014/main" id="{A8708E0B-A648-485B-BB7B-83F32E69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21">
                <a:extLst>
                  <a:ext uri="{FF2B5EF4-FFF2-40B4-BE49-F238E27FC236}">
                    <a16:creationId xmlns:a16="http://schemas.microsoft.com/office/drawing/2014/main" id="{211BA5E5-F480-4F62-BC03-C88C9DE4BF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22">
                <a:extLst>
                  <a:ext uri="{FF2B5EF4-FFF2-40B4-BE49-F238E27FC236}">
                    <a16:creationId xmlns:a16="http://schemas.microsoft.com/office/drawing/2014/main" id="{89D23362-6DEF-4C50-9EE7-2C235F1DD3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23">
                <a:extLst>
                  <a:ext uri="{FF2B5EF4-FFF2-40B4-BE49-F238E27FC236}">
                    <a16:creationId xmlns:a16="http://schemas.microsoft.com/office/drawing/2014/main" id="{6CA556BC-0417-4039-8D12-19D1B08EF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24">
                <a:extLst>
                  <a:ext uri="{FF2B5EF4-FFF2-40B4-BE49-F238E27FC236}">
                    <a16:creationId xmlns:a16="http://schemas.microsoft.com/office/drawing/2014/main" id="{ABA57596-A4FC-4E07-99A2-1DE7AB2F4F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25">
                <a:extLst>
                  <a:ext uri="{FF2B5EF4-FFF2-40B4-BE49-F238E27FC236}">
                    <a16:creationId xmlns:a16="http://schemas.microsoft.com/office/drawing/2014/main" id="{D3CE07C1-9635-4976-986A-DD8A13CDA47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6">
                <a:extLst>
                  <a:ext uri="{FF2B5EF4-FFF2-40B4-BE49-F238E27FC236}">
                    <a16:creationId xmlns:a16="http://schemas.microsoft.com/office/drawing/2014/main" id="{4B312700-2F5A-4BCF-ADB9-F0C0D1A61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7">
                <a:extLst>
                  <a:ext uri="{FF2B5EF4-FFF2-40B4-BE49-F238E27FC236}">
                    <a16:creationId xmlns:a16="http://schemas.microsoft.com/office/drawing/2014/main" id="{B82E4B19-2CD2-4D98-91B3-1FC07DB00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8">
                <a:extLst>
                  <a:ext uri="{FF2B5EF4-FFF2-40B4-BE49-F238E27FC236}">
                    <a16:creationId xmlns:a16="http://schemas.microsoft.com/office/drawing/2014/main" id="{EFBB9EA2-D028-4E0C-B5A7-AAE3146632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9">
                <a:extLst>
                  <a:ext uri="{FF2B5EF4-FFF2-40B4-BE49-F238E27FC236}">
                    <a16:creationId xmlns:a16="http://schemas.microsoft.com/office/drawing/2014/main" id="{95A3667B-F85F-4310-B377-F5C39B4BD3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30">
                <a:extLst>
                  <a:ext uri="{FF2B5EF4-FFF2-40B4-BE49-F238E27FC236}">
                    <a16:creationId xmlns:a16="http://schemas.microsoft.com/office/drawing/2014/main" id="{8D634C13-139D-4DCC-B9AF-0DBF2C8C17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31">
                <a:extLst>
                  <a:ext uri="{FF2B5EF4-FFF2-40B4-BE49-F238E27FC236}">
                    <a16:creationId xmlns:a16="http://schemas.microsoft.com/office/drawing/2014/main" id="{C81CC065-65EF-480E-BC49-89B31C4D47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32">
                <a:extLst>
                  <a:ext uri="{FF2B5EF4-FFF2-40B4-BE49-F238E27FC236}">
                    <a16:creationId xmlns:a16="http://schemas.microsoft.com/office/drawing/2014/main" id="{54A0944D-5381-4977-9FF7-75E763CD05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33">
                <a:extLst>
                  <a:ext uri="{FF2B5EF4-FFF2-40B4-BE49-F238E27FC236}">
                    <a16:creationId xmlns:a16="http://schemas.microsoft.com/office/drawing/2014/main" id="{9CC8D1A9-F2EF-4D69-9D55-91F2BA140C7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34">
                <a:extLst>
                  <a:ext uri="{FF2B5EF4-FFF2-40B4-BE49-F238E27FC236}">
                    <a16:creationId xmlns:a16="http://schemas.microsoft.com/office/drawing/2014/main" id="{61618C9D-7E61-4C32-9534-5BAC09B90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35">
                <a:extLst>
                  <a:ext uri="{FF2B5EF4-FFF2-40B4-BE49-F238E27FC236}">
                    <a16:creationId xmlns:a16="http://schemas.microsoft.com/office/drawing/2014/main" id="{F95C7F64-097E-434C-B123-E95BB3C5C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6">
                <a:extLst>
                  <a:ext uri="{FF2B5EF4-FFF2-40B4-BE49-F238E27FC236}">
                    <a16:creationId xmlns:a16="http://schemas.microsoft.com/office/drawing/2014/main" id="{39DFCBA8-15D2-49A9-8CF7-71FA1185362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7">
                <a:extLst>
                  <a:ext uri="{FF2B5EF4-FFF2-40B4-BE49-F238E27FC236}">
                    <a16:creationId xmlns:a16="http://schemas.microsoft.com/office/drawing/2014/main" id="{1BF033B7-AD38-44EB-95F8-E202D945F8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8">
                <a:extLst>
                  <a:ext uri="{FF2B5EF4-FFF2-40B4-BE49-F238E27FC236}">
                    <a16:creationId xmlns:a16="http://schemas.microsoft.com/office/drawing/2014/main" id="{92D219BF-0305-4711-9340-86FD461F3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9">
                <a:extLst>
                  <a:ext uri="{FF2B5EF4-FFF2-40B4-BE49-F238E27FC236}">
                    <a16:creationId xmlns:a16="http://schemas.microsoft.com/office/drawing/2014/main" id="{4159D21C-F5A2-4EC9-B583-A22A6CE141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40">
                <a:extLst>
                  <a:ext uri="{FF2B5EF4-FFF2-40B4-BE49-F238E27FC236}">
                    <a16:creationId xmlns:a16="http://schemas.microsoft.com/office/drawing/2014/main" id="{F40F7663-F15F-415A-B195-195662E36F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41">
                <a:extLst>
                  <a:ext uri="{FF2B5EF4-FFF2-40B4-BE49-F238E27FC236}">
                    <a16:creationId xmlns:a16="http://schemas.microsoft.com/office/drawing/2014/main" id="{C9F18375-4EEB-4982-BAA9-203297844C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42">
                <a:extLst>
                  <a:ext uri="{FF2B5EF4-FFF2-40B4-BE49-F238E27FC236}">
                    <a16:creationId xmlns:a16="http://schemas.microsoft.com/office/drawing/2014/main" id="{5534074C-6772-42F8-B915-DA59766168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43">
                <a:extLst>
                  <a:ext uri="{FF2B5EF4-FFF2-40B4-BE49-F238E27FC236}">
                    <a16:creationId xmlns:a16="http://schemas.microsoft.com/office/drawing/2014/main" id="{C6EDB1E1-D913-42E7-911B-C4628D6A9F2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44">
                <a:extLst>
                  <a:ext uri="{FF2B5EF4-FFF2-40B4-BE49-F238E27FC236}">
                    <a16:creationId xmlns:a16="http://schemas.microsoft.com/office/drawing/2014/main" id="{47C090D3-FA87-4168-966F-6F46B2CB86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45">
                <a:extLst>
                  <a:ext uri="{FF2B5EF4-FFF2-40B4-BE49-F238E27FC236}">
                    <a16:creationId xmlns:a16="http://schemas.microsoft.com/office/drawing/2014/main" id="{5EBB7C08-0829-4D5C-B348-98792E454E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6">
                <a:extLst>
                  <a:ext uri="{FF2B5EF4-FFF2-40B4-BE49-F238E27FC236}">
                    <a16:creationId xmlns:a16="http://schemas.microsoft.com/office/drawing/2014/main" id="{335163A5-AF50-48BA-BD8F-27CC3667B4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7">
                <a:extLst>
                  <a:ext uri="{FF2B5EF4-FFF2-40B4-BE49-F238E27FC236}">
                    <a16:creationId xmlns:a16="http://schemas.microsoft.com/office/drawing/2014/main" id="{3D6F8200-9320-4393-A597-67CE43C6DA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8">
                <a:extLst>
                  <a:ext uri="{FF2B5EF4-FFF2-40B4-BE49-F238E27FC236}">
                    <a16:creationId xmlns:a16="http://schemas.microsoft.com/office/drawing/2014/main" id="{2759B9FC-698B-48A4-8C64-4F731C7F6D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9">
                <a:extLst>
                  <a:ext uri="{FF2B5EF4-FFF2-40B4-BE49-F238E27FC236}">
                    <a16:creationId xmlns:a16="http://schemas.microsoft.com/office/drawing/2014/main" id="{06193FDC-D018-4F11-9A07-EEEFA26AA1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50">
                <a:extLst>
                  <a:ext uri="{FF2B5EF4-FFF2-40B4-BE49-F238E27FC236}">
                    <a16:creationId xmlns:a16="http://schemas.microsoft.com/office/drawing/2014/main" id="{2FACCBE1-9191-48A5-A50B-A39EC82499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51">
                <a:extLst>
                  <a:ext uri="{FF2B5EF4-FFF2-40B4-BE49-F238E27FC236}">
                    <a16:creationId xmlns:a16="http://schemas.microsoft.com/office/drawing/2014/main" id="{6FA86553-511A-4325-BE2B-4584EC5A0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52">
                <a:extLst>
                  <a:ext uri="{FF2B5EF4-FFF2-40B4-BE49-F238E27FC236}">
                    <a16:creationId xmlns:a16="http://schemas.microsoft.com/office/drawing/2014/main" id="{48E7374A-7F4D-4E96-B374-14F09A4E4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53">
                <a:extLst>
                  <a:ext uri="{FF2B5EF4-FFF2-40B4-BE49-F238E27FC236}">
                    <a16:creationId xmlns:a16="http://schemas.microsoft.com/office/drawing/2014/main" id="{7E4AFC6C-B1A0-4361-8313-B7107B46A5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54">
                <a:extLst>
                  <a:ext uri="{FF2B5EF4-FFF2-40B4-BE49-F238E27FC236}">
                    <a16:creationId xmlns:a16="http://schemas.microsoft.com/office/drawing/2014/main" id="{5C93D876-FE77-4FF5-982F-0D034894EC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55">
                <a:extLst>
                  <a:ext uri="{FF2B5EF4-FFF2-40B4-BE49-F238E27FC236}">
                    <a16:creationId xmlns:a16="http://schemas.microsoft.com/office/drawing/2014/main" id="{4D2975BC-3C4F-4F4A-8497-F89666DF45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6">
                <a:extLst>
                  <a:ext uri="{FF2B5EF4-FFF2-40B4-BE49-F238E27FC236}">
                    <a16:creationId xmlns:a16="http://schemas.microsoft.com/office/drawing/2014/main" id="{AA2D4DDE-6CE4-4622-91B7-4DB26E45DB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7">
                <a:extLst>
                  <a:ext uri="{FF2B5EF4-FFF2-40B4-BE49-F238E27FC236}">
                    <a16:creationId xmlns:a16="http://schemas.microsoft.com/office/drawing/2014/main" id="{BE5F9D3D-2620-4D49-B2C6-2228C6A422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8">
                <a:extLst>
                  <a:ext uri="{FF2B5EF4-FFF2-40B4-BE49-F238E27FC236}">
                    <a16:creationId xmlns:a16="http://schemas.microsoft.com/office/drawing/2014/main" id="{091AA5E0-C3AA-44E7-ACAA-80FCB854C9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9">
                <a:extLst>
                  <a:ext uri="{FF2B5EF4-FFF2-40B4-BE49-F238E27FC236}">
                    <a16:creationId xmlns:a16="http://schemas.microsoft.com/office/drawing/2014/main" id="{B2AF42E8-91C5-4592-B886-DCF40C2D13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60">
                <a:extLst>
                  <a:ext uri="{FF2B5EF4-FFF2-40B4-BE49-F238E27FC236}">
                    <a16:creationId xmlns:a16="http://schemas.microsoft.com/office/drawing/2014/main" id="{B64F633D-8788-4E58-BC4E-90337687DD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61">
                <a:extLst>
                  <a:ext uri="{FF2B5EF4-FFF2-40B4-BE49-F238E27FC236}">
                    <a16:creationId xmlns:a16="http://schemas.microsoft.com/office/drawing/2014/main" id="{9728A15F-DE36-4C17-8833-A011241D4A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62">
                <a:extLst>
                  <a:ext uri="{FF2B5EF4-FFF2-40B4-BE49-F238E27FC236}">
                    <a16:creationId xmlns:a16="http://schemas.microsoft.com/office/drawing/2014/main" id="{0D1CF78B-91C9-40A8-95C1-257739EB87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63">
                <a:extLst>
                  <a:ext uri="{FF2B5EF4-FFF2-40B4-BE49-F238E27FC236}">
                    <a16:creationId xmlns:a16="http://schemas.microsoft.com/office/drawing/2014/main" id="{E29447E9-B33C-4273-BE6F-01F25C2197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64">
                <a:extLst>
                  <a:ext uri="{FF2B5EF4-FFF2-40B4-BE49-F238E27FC236}">
                    <a16:creationId xmlns:a16="http://schemas.microsoft.com/office/drawing/2014/main" id="{BE4E308E-983E-45BB-A013-AB6ED691B6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65">
                <a:extLst>
                  <a:ext uri="{FF2B5EF4-FFF2-40B4-BE49-F238E27FC236}">
                    <a16:creationId xmlns:a16="http://schemas.microsoft.com/office/drawing/2014/main" id="{7B8BC849-331E-4130-87DD-C9BCD571CA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6">
                <a:extLst>
                  <a:ext uri="{FF2B5EF4-FFF2-40B4-BE49-F238E27FC236}">
                    <a16:creationId xmlns:a16="http://schemas.microsoft.com/office/drawing/2014/main" id="{60049E17-353D-477D-9066-BAC972128C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7">
                <a:extLst>
                  <a:ext uri="{FF2B5EF4-FFF2-40B4-BE49-F238E27FC236}">
                    <a16:creationId xmlns:a16="http://schemas.microsoft.com/office/drawing/2014/main" id="{1F4D15D1-859F-419B-8CD6-AEDED2074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8">
                <a:extLst>
                  <a:ext uri="{FF2B5EF4-FFF2-40B4-BE49-F238E27FC236}">
                    <a16:creationId xmlns:a16="http://schemas.microsoft.com/office/drawing/2014/main" id="{F0D73DE9-2634-4DA9-B926-76904407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9">
                <a:extLst>
                  <a:ext uri="{FF2B5EF4-FFF2-40B4-BE49-F238E27FC236}">
                    <a16:creationId xmlns:a16="http://schemas.microsoft.com/office/drawing/2014/main" id="{B3FE2018-F658-4E69-ACF6-62883F3283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70">
                <a:extLst>
                  <a:ext uri="{FF2B5EF4-FFF2-40B4-BE49-F238E27FC236}">
                    <a16:creationId xmlns:a16="http://schemas.microsoft.com/office/drawing/2014/main" id="{14051E95-097E-4805-895B-F348F00B70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71">
                <a:extLst>
                  <a:ext uri="{FF2B5EF4-FFF2-40B4-BE49-F238E27FC236}">
                    <a16:creationId xmlns:a16="http://schemas.microsoft.com/office/drawing/2014/main" id="{CBA0BE48-D5D7-4A66-AC6F-109CCF29A5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72">
                <a:extLst>
                  <a:ext uri="{FF2B5EF4-FFF2-40B4-BE49-F238E27FC236}">
                    <a16:creationId xmlns:a16="http://schemas.microsoft.com/office/drawing/2014/main" id="{1B1D18D7-790D-43FA-9655-E8F9D1C486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73">
                <a:extLst>
                  <a:ext uri="{FF2B5EF4-FFF2-40B4-BE49-F238E27FC236}">
                    <a16:creationId xmlns:a16="http://schemas.microsoft.com/office/drawing/2014/main" id="{587FFA34-992C-47E1-86A0-8F5851A4B3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74">
                <a:extLst>
                  <a:ext uri="{FF2B5EF4-FFF2-40B4-BE49-F238E27FC236}">
                    <a16:creationId xmlns:a16="http://schemas.microsoft.com/office/drawing/2014/main" id="{9736959A-93D3-4EE9-A2C1-A648F22830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75">
                <a:extLst>
                  <a:ext uri="{FF2B5EF4-FFF2-40B4-BE49-F238E27FC236}">
                    <a16:creationId xmlns:a16="http://schemas.microsoft.com/office/drawing/2014/main" id="{238E3FD3-1ABE-4C27-B777-CED818732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6">
                <a:extLst>
                  <a:ext uri="{FF2B5EF4-FFF2-40B4-BE49-F238E27FC236}">
                    <a16:creationId xmlns:a16="http://schemas.microsoft.com/office/drawing/2014/main" id="{212ED077-458B-45FA-955F-DAA406B01D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7">
                <a:extLst>
                  <a:ext uri="{FF2B5EF4-FFF2-40B4-BE49-F238E27FC236}">
                    <a16:creationId xmlns:a16="http://schemas.microsoft.com/office/drawing/2014/main" id="{34219359-AA97-45DF-80FF-74EFA036CED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8">
                <a:extLst>
                  <a:ext uri="{FF2B5EF4-FFF2-40B4-BE49-F238E27FC236}">
                    <a16:creationId xmlns:a16="http://schemas.microsoft.com/office/drawing/2014/main" id="{5024395B-64C1-4D3D-A90A-2B784761BB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9">
                <a:extLst>
                  <a:ext uri="{FF2B5EF4-FFF2-40B4-BE49-F238E27FC236}">
                    <a16:creationId xmlns:a16="http://schemas.microsoft.com/office/drawing/2014/main" id="{F7B7436C-CC63-4B16-996B-2E91BFFDDD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80">
                <a:extLst>
                  <a:ext uri="{FF2B5EF4-FFF2-40B4-BE49-F238E27FC236}">
                    <a16:creationId xmlns:a16="http://schemas.microsoft.com/office/drawing/2014/main" id="{51629334-7631-453D-AEFE-045F0D5B52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81">
                <a:extLst>
                  <a:ext uri="{FF2B5EF4-FFF2-40B4-BE49-F238E27FC236}">
                    <a16:creationId xmlns:a16="http://schemas.microsoft.com/office/drawing/2014/main" id="{C707E7E7-2DAA-4158-8D58-57D4B3F0A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82">
                <a:extLst>
                  <a:ext uri="{FF2B5EF4-FFF2-40B4-BE49-F238E27FC236}">
                    <a16:creationId xmlns:a16="http://schemas.microsoft.com/office/drawing/2014/main" id="{279C9665-C898-4F14-8340-62E9DB80C5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83">
                <a:extLst>
                  <a:ext uri="{FF2B5EF4-FFF2-40B4-BE49-F238E27FC236}">
                    <a16:creationId xmlns:a16="http://schemas.microsoft.com/office/drawing/2014/main" id="{7BDB8452-C382-4630-8F66-02E546A36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84">
                <a:extLst>
                  <a:ext uri="{FF2B5EF4-FFF2-40B4-BE49-F238E27FC236}">
                    <a16:creationId xmlns:a16="http://schemas.microsoft.com/office/drawing/2014/main" id="{E69305C3-9C6F-47DE-B3A7-41FDDC4DE8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85">
                <a:extLst>
                  <a:ext uri="{FF2B5EF4-FFF2-40B4-BE49-F238E27FC236}">
                    <a16:creationId xmlns:a16="http://schemas.microsoft.com/office/drawing/2014/main" id="{C3304DAE-BEEF-440D-B407-D2C41B40F5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6">
                <a:extLst>
                  <a:ext uri="{FF2B5EF4-FFF2-40B4-BE49-F238E27FC236}">
                    <a16:creationId xmlns:a16="http://schemas.microsoft.com/office/drawing/2014/main" id="{F5583F9A-7595-4006-96A6-CAD9B42841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7">
                <a:extLst>
                  <a:ext uri="{FF2B5EF4-FFF2-40B4-BE49-F238E27FC236}">
                    <a16:creationId xmlns:a16="http://schemas.microsoft.com/office/drawing/2014/main" id="{4CE8DCDB-34FF-4193-9359-A324EA52CA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8">
                <a:extLst>
                  <a:ext uri="{FF2B5EF4-FFF2-40B4-BE49-F238E27FC236}">
                    <a16:creationId xmlns:a16="http://schemas.microsoft.com/office/drawing/2014/main" id="{67598B1B-4E98-413D-8693-53AFF213E7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9">
                <a:extLst>
                  <a:ext uri="{FF2B5EF4-FFF2-40B4-BE49-F238E27FC236}">
                    <a16:creationId xmlns:a16="http://schemas.microsoft.com/office/drawing/2014/main" id="{F8FA62D8-BCDD-4924-8258-8F67B50EAF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90">
                <a:extLst>
                  <a:ext uri="{FF2B5EF4-FFF2-40B4-BE49-F238E27FC236}">
                    <a16:creationId xmlns:a16="http://schemas.microsoft.com/office/drawing/2014/main" id="{F86C29DF-C6B6-4F09-8668-DEA85C16F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91">
                <a:extLst>
                  <a:ext uri="{FF2B5EF4-FFF2-40B4-BE49-F238E27FC236}">
                    <a16:creationId xmlns:a16="http://schemas.microsoft.com/office/drawing/2014/main" id="{92CB598F-9582-4CAC-B049-BB17E79236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92">
                <a:extLst>
                  <a:ext uri="{FF2B5EF4-FFF2-40B4-BE49-F238E27FC236}">
                    <a16:creationId xmlns:a16="http://schemas.microsoft.com/office/drawing/2014/main" id="{B22693FA-E5FD-47F5-A4F7-824E25AB1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93">
                <a:extLst>
                  <a:ext uri="{FF2B5EF4-FFF2-40B4-BE49-F238E27FC236}">
                    <a16:creationId xmlns:a16="http://schemas.microsoft.com/office/drawing/2014/main" id="{799EDBB4-A312-4A62-9B16-F921FE8647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94">
                <a:extLst>
                  <a:ext uri="{FF2B5EF4-FFF2-40B4-BE49-F238E27FC236}">
                    <a16:creationId xmlns:a16="http://schemas.microsoft.com/office/drawing/2014/main" id="{D00F233F-08C1-4EC0-928B-D67AA499D3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95">
                <a:extLst>
                  <a:ext uri="{FF2B5EF4-FFF2-40B4-BE49-F238E27FC236}">
                    <a16:creationId xmlns:a16="http://schemas.microsoft.com/office/drawing/2014/main" id="{8593F982-5BAC-47E9-843E-4793AE9F34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6">
                <a:extLst>
                  <a:ext uri="{FF2B5EF4-FFF2-40B4-BE49-F238E27FC236}">
                    <a16:creationId xmlns:a16="http://schemas.microsoft.com/office/drawing/2014/main" id="{14CCE6DD-0001-4ECB-B9DC-00BB5F5EC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7">
                <a:extLst>
                  <a:ext uri="{FF2B5EF4-FFF2-40B4-BE49-F238E27FC236}">
                    <a16:creationId xmlns:a16="http://schemas.microsoft.com/office/drawing/2014/main" id="{775835B8-A199-421C-B5D9-FD1150268A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8">
                <a:extLst>
                  <a:ext uri="{FF2B5EF4-FFF2-40B4-BE49-F238E27FC236}">
                    <a16:creationId xmlns:a16="http://schemas.microsoft.com/office/drawing/2014/main" id="{65BF0A1A-9DB2-4757-AD2B-DD057487A4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9">
                <a:extLst>
                  <a:ext uri="{FF2B5EF4-FFF2-40B4-BE49-F238E27FC236}">
                    <a16:creationId xmlns:a16="http://schemas.microsoft.com/office/drawing/2014/main" id="{2976F045-5309-4136-9C6C-62A0597477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00">
                <a:extLst>
                  <a:ext uri="{FF2B5EF4-FFF2-40B4-BE49-F238E27FC236}">
                    <a16:creationId xmlns:a16="http://schemas.microsoft.com/office/drawing/2014/main" id="{FB042C49-3F87-4AE9-A8C8-5AC2D4B2D6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01">
                <a:extLst>
                  <a:ext uri="{FF2B5EF4-FFF2-40B4-BE49-F238E27FC236}">
                    <a16:creationId xmlns:a16="http://schemas.microsoft.com/office/drawing/2014/main" id="{A28F83A0-D1FE-432C-A2FF-3A5624EE1E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102">
                <a:extLst>
                  <a:ext uri="{FF2B5EF4-FFF2-40B4-BE49-F238E27FC236}">
                    <a16:creationId xmlns:a16="http://schemas.microsoft.com/office/drawing/2014/main" id="{E6AE7422-2A62-4428-97C8-07CB8AA928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103">
                <a:extLst>
                  <a:ext uri="{FF2B5EF4-FFF2-40B4-BE49-F238E27FC236}">
                    <a16:creationId xmlns:a16="http://schemas.microsoft.com/office/drawing/2014/main" id="{0B713B85-B28C-46F5-9D61-075E82F0F2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104">
                <a:extLst>
                  <a:ext uri="{FF2B5EF4-FFF2-40B4-BE49-F238E27FC236}">
                    <a16:creationId xmlns:a16="http://schemas.microsoft.com/office/drawing/2014/main" id="{3D340830-7029-4C1E-BB3A-559141B058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105">
                <a:extLst>
                  <a:ext uri="{FF2B5EF4-FFF2-40B4-BE49-F238E27FC236}">
                    <a16:creationId xmlns:a16="http://schemas.microsoft.com/office/drawing/2014/main" id="{1B0424BE-2D72-4D23-8524-BE388AEEE5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6">
                <a:extLst>
                  <a:ext uri="{FF2B5EF4-FFF2-40B4-BE49-F238E27FC236}">
                    <a16:creationId xmlns:a16="http://schemas.microsoft.com/office/drawing/2014/main" id="{D2C39B3D-C021-49ED-852A-F2112008D8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7">
                <a:extLst>
                  <a:ext uri="{FF2B5EF4-FFF2-40B4-BE49-F238E27FC236}">
                    <a16:creationId xmlns:a16="http://schemas.microsoft.com/office/drawing/2014/main" id="{0778A721-041E-463B-94CD-D1CECE92E1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8">
                <a:extLst>
                  <a:ext uri="{FF2B5EF4-FFF2-40B4-BE49-F238E27FC236}">
                    <a16:creationId xmlns:a16="http://schemas.microsoft.com/office/drawing/2014/main" id="{3ADDE2D8-6F73-4527-A987-3665A12FC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9">
                <a:extLst>
                  <a:ext uri="{FF2B5EF4-FFF2-40B4-BE49-F238E27FC236}">
                    <a16:creationId xmlns:a16="http://schemas.microsoft.com/office/drawing/2014/main" id="{28F7A26D-9432-416A-B011-75CBF91C5A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10">
                <a:extLst>
                  <a:ext uri="{FF2B5EF4-FFF2-40B4-BE49-F238E27FC236}">
                    <a16:creationId xmlns:a16="http://schemas.microsoft.com/office/drawing/2014/main" id="{73ECE07D-45E1-4472-895D-73B6A9FCEE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11">
                <a:extLst>
                  <a:ext uri="{FF2B5EF4-FFF2-40B4-BE49-F238E27FC236}">
                    <a16:creationId xmlns:a16="http://schemas.microsoft.com/office/drawing/2014/main" id="{AFF313F1-E011-4E03-B9AD-1FADCA5971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12">
                <a:extLst>
                  <a:ext uri="{FF2B5EF4-FFF2-40B4-BE49-F238E27FC236}">
                    <a16:creationId xmlns:a16="http://schemas.microsoft.com/office/drawing/2014/main" id="{46C881B6-5924-4E81-AC14-99531D3F1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13">
                <a:extLst>
                  <a:ext uri="{FF2B5EF4-FFF2-40B4-BE49-F238E27FC236}">
                    <a16:creationId xmlns:a16="http://schemas.microsoft.com/office/drawing/2014/main" id="{A09EBF20-0CF3-42BD-A4CB-96CA922A40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14">
                <a:extLst>
                  <a:ext uri="{FF2B5EF4-FFF2-40B4-BE49-F238E27FC236}">
                    <a16:creationId xmlns:a16="http://schemas.microsoft.com/office/drawing/2014/main" id="{FC1D4092-C71E-4020-AD11-015FFC9D6E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15">
                <a:extLst>
                  <a:ext uri="{FF2B5EF4-FFF2-40B4-BE49-F238E27FC236}">
                    <a16:creationId xmlns:a16="http://schemas.microsoft.com/office/drawing/2014/main" id="{DD18F0B3-D3B5-4B5F-98BC-E611B4AA75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6">
                <a:extLst>
                  <a:ext uri="{FF2B5EF4-FFF2-40B4-BE49-F238E27FC236}">
                    <a16:creationId xmlns:a16="http://schemas.microsoft.com/office/drawing/2014/main" id="{A0A229CA-8C0F-49E2-B040-457F92EE12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7">
                <a:extLst>
                  <a:ext uri="{FF2B5EF4-FFF2-40B4-BE49-F238E27FC236}">
                    <a16:creationId xmlns:a16="http://schemas.microsoft.com/office/drawing/2014/main" id="{C9E0B612-44C3-484C-8FE1-EBDB3A182D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8">
                <a:extLst>
                  <a:ext uri="{FF2B5EF4-FFF2-40B4-BE49-F238E27FC236}">
                    <a16:creationId xmlns:a16="http://schemas.microsoft.com/office/drawing/2014/main" id="{EF774F41-AA18-48F8-B818-028155ED4B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9">
                <a:extLst>
                  <a:ext uri="{FF2B5EF4-FFF2-40B4-BE49-F238E27FC236}">
                    <a16:creationId xmlns:a16="http://schemas.microsoft.com/office/drawing/2014/main" id="{CB5D42EB-8078-4DD3-8AC1-6A7983276E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20">
                <a:extLst>
                  <a:ext uri="{FF2B5EF4-FFF2-40B4-BE49-F238E27FC236}">
                    <a16:creationId xmlns:a16="http://schemas.microsoft.com/office/drawing/2014/main" id="{BF7BC38B-341F-4DA1-87BE-A5525077F0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21">
                <a:extLst>
                  <a:ext uri="{FF2B5EF4-FFF2-40B4-BE49-F238E27FC236}">
                    <a16:creationId xmlns:a16="http://schemas.microsoft.com/office/drawing/2014/main" id="{3B34F858-8F60-4219-9A49-D2B0C0FA8A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22">
                <a:extLst>
                  <a:ext uri="{FF2B5EF4-FFF2-40B4-BE49-F238E27FC236}">
                    <a16:creationId xmlns:a16="http://schemas.microsoft.com/office/drawing/2014/main" id="{0B5FA32F-395F-4749-9732-2340837D8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23">
                <a:extLst>
                  <a:ext uri="{FF2B5EF4-FFF2-40B4-BE49-F238E27FC236}">
                    <a16:creationId xmlns:a16="http://schemas.microsoft.com/office/drawing/2014/main" id="{70E7F112-E4BA-4100-AD95-0D3ED93FAD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24">
                <a:extLst>
                  <a:ext uri="{FF2B5EF4-FFF2-40B4-BE49-F238E27FC236}">
                    <a16:creationId xmlns:a16="http://schemas.microsoft.com/office/drawing/2014/main" id="{7B075F69-FDBD-477A-A829-BB52EDA5C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25">
                <a:extLst>
                  <a:ext uri="{FF2B5EF4-FFF2-40B4-BE49-F238E27FC236}">
                    <a16:creationId xmlns:a16="http://schemas.microsoft.com/office/drawing/2014/main" id="{F548B395-9ECF-4402-8945-82A531672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6">
                <a:extLst>
                  <a:ext uri="{FF2B5EF4-FFF2-40B4-BE49-F238E27FC236}">
                    <a16:creationId xmlns:a16="http://schemas.microsoft.com/office/drawing/2014/main" id="{CC730AA8-7D4E-4ACD-907B-C69FEDAB36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7">
                <a:extLst>
                  <a:ext uri="{FF2B5EF4-FFF2-40B4-BE49-F238E27FC236}">
                    <a16:creationId xmlns:a16="http://schemas.microsoft.com/office/drawing/2014/main" id="{F45394EC-7758-4961-9472-FA2113BEB7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8">
                <a:extLst>
                  <a:ext uri="{FF2B5EF4-FFF2-40B4-BE49-F238E27FC236}">
                    <a16:creationId xmlns:a16="http://schemas.microsoft.com/office/drawing/2014/main" id="{D38044B2-C6DC-4AD2-B1CE-5FBDE62CB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9">
                <a:extLst>
                  <a:ext uri="{FF2B5EF4-FFF2-40B4-BE49-F238E27FC236}">
                    <a16:creationId xmlns:a16="http://schemas.microsoft.com/office/drawing/2014/main" id="{190AC105-28E7-426F-BEF4-F3C423ACE5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30">
                <a:extLst>
                  <a:ext uri="{FF2B5EF4-FFF2-40B4-BE49-F238E27FC236}">
                    <a16:creationId xmlns:a16="http://schemas.microsoft.com/office/drawing/2014/main" id="{52476500-1FA7-4181-A825-820258B869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31">
                <a:extLst>
                  <a:ext uri="{FF2B5EF4-FFF2-40B4-BE49-F238E27FC236}">
                    <a16:creationId xmlns:a16="http://schemas.microsoft.com/office/drawing/2014/main" id="{0BE20674-2BEE-42FF-8460-135477F069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32">
                <a:extLst>
                  <a:ext uri="{FF2B5EF4-FFF2-40B4-BE49-F238E27FC236}">
                    <a16:creationId xmlns:a16="http://schemas.microsoft.com/office/drawing/2014/main" id="{87688259-13FD-4EFB-96F1-BB7273F7CC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33">
                <a:extLst>
                  <a:ext uri="{FF2B5EF4-FFF2-40B4-BE49-F238E27FC236}">
                    <a16:creationId xmlns:a16="http://schemas.microsoft.com/office/drawing/2014/main" id="{1E4FD075-C1F6-4B1A-9966-9E2ECE9962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34">
                <a:extLst>
                  <a:ext uri="{FF2B5EF4-FFF2-40B4-BE49-F238E27FC236}">
                    <a16:creationId xmlns:a16="http://schemas.microsoft.com/office/drawing/2014/main" id="{F335FD3A-31EE-4161-BD1A-428F03DEF0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35">
                <a:extLst>
                  <a:ext uri="{FF2B5EF4-FFF2-40B4-BE49-F238E27FC236}">
                    <a16:creationId xmlns:a16="http://schemas.microsoft.com/office/drawing/2014/main" id="{D2294EF2-944C-4FA9-BA5E-39A56ACFAF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6">
                <a:extLst>
                  <a:ext uri="{FF2B5EF4-FFF2-40B4-BE49-F238E27FC236}">
                    <a16:creationId xmlns:a16="http://schemas.microsoft.com/office/drawing/2014/main" id="{BC25631C-235F-486D-B85D-5A33F54FF47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7">
                <a:extLst>
                  <a:ext uri="{FF2B5EF4-FFF2-40B4-BE49-F238E27FC236}">
                    <a16:creationId xmlns:a16="http://schemas.microsoft.com/office/drawing/2014/main" id="{737A7FE7-BE59-47B0-819C-6EA760C0A5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8">
                <a:extLst>
                  <a:ext uri="{FF2B5EF4-FFF2-40B4-BE49-F238E27FC236}">
                    <a16:creationId xmlns:a16="http://schemas.microsoft.com/office/drawing/2014/main" id="{DB9E7B1E-E0C1-4DC9-8DA7-D87565D091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9">
                <a:extLst>
                  <a:ext uri="{FF2B5EF4-FFF2-40B4-BE49-F238E27FC236}">
                    <a16:creationId xmlns:a16="http://schemas.microsoft.com/office/drawing/2014/main" id="{AE82A37D-8B11-4175-A7A9-113DD5A352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40">
                <a:extLst>
                  <a:ext uri="{FF2B5EF4-FFF2-40B4-BE49-F238E27FC236}">
                    <a16:creationId xmlns:a16="http://schemas.microsoft.com/office/drawing/2014/main" id="{13ED62AA-EC2E-479D-A25C-4ADD747B00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41">
                <a:extLst>
                  <a:ext uri="{FF2B5EF4-FFF2-40B4-BE49-F238E27FC236}">
                    <a16:creationId xmlns:a16="http://schemas.microsoft.com/office/drawing/2014/main" id="{1BFB9D30-3A93-4AA4-806D-1E7F8F8F81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42">
                <a:extLst>
                  <a:ext uri="{FF2B5EF4-FFF2-40B4-BE49-F238E27FC236}">
                    <a16:creationId xmlns:a16="http://schemas.microsoft.com/office/drawing/2014/main" id="{78CCBEF0-A40C-4B68-8F71-61D087A961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43">
                <a:extLst>
                  <a:ext uri="{FF2B5EF4-FFF2-40B4-BE49-F238E27FC236}">
                    <a16:creationId xmlns:a16="http://schemas.microsoft.com/office/drawing/2014/main" id="{9B5CF42C-F72D-493F-A459-F7D077A5D6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44">
                <a:extLst>
                  <a:ext uri="{FF2B5EF4-FFF2-40B4-BE49-F238E27FC236}">
                    <a16:creationId xmlns:a16="http://schemas.microsoft.com/office/drawing/2014/main" id="{AC040B6C-5656-4752-A12A-2BDFB18983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45">
                <a:extLst>
                  <a:ext uri="{FF2B5EF4-FFF2-40B4-BE49-F238E27FC236}">
                    <a16:creationId xmlns:a16="http://schemas.microsoft.com/office/drawing/2014/main" id="{2A61B098-07C4-4251-8B89-7484AE4FA1F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6">
                <a:extLst>
                  <a:ext uri="{FF2B5EF4-FFF2-40B4-BE49-F238E27FC236}">
                    <a16:creationId xmlns:a16="http://schemas.microsoft.com/office/drawing/2014/main" id="{1ABE2519-32C6-4AED-96F5-A21D0ED06C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7">
                <a:extLst>
                  <a:ext uri="{FF2B5EF4-FFF2-40B4-BE49-F238E27FC236}">
                    <a16:creationId xmlns:a16="http://schemas.microsoft.com/office/drawing/2014/main" id="{569A9DD7-472D-4932-84B4-F9EF476ADA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8">
                <a:extLst>
                  <a:ext uri="{FF2B5EF4-FFF2-40B4-BE49-F238E27FC236}">
                    <a16:creationId xmlns:a16="http://schemas.microsoft.com/office/drawing/2014/main" id="{723EDBC9-F53C-45BF-AB77-E1E3F1AE5E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9">
                <a:extLst>
                  <a:ext uri="{FF2B5EF4-FFF2-40B4-BE49-F238E27FC236}">
                    <a16:creationId xmlns:a16="http://schemas.microsoft.com/office/drawing/2014/main" id="{B2F914C4-D033-4F23-B71B-F14EF7B668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50">
                <a:extLst>
                  <a:ext uri="{FF2B5EF4-FFF2-40B4-BE49-F238E27FC236}">
                    <a16:creationId xmlns:a16="http://schemas.microsoft.com/office/drawing/2014/main" id="{51E5200C-1F20-41D4-89CE-42D974C771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51">
                <a:extLst>
                  <a:ext uri="{FF2B5EF4-FFF2-40B4-BE49-F238E27FC236}">
                    <a16:creationId xmlns:a16="http://schemas.microsoft.com/office/drawing/2014/main" id="{B9A9E3C0-7684-4A98-ADC1-C183CE6571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52">
                <a:extLst>
                  <a:ext uri="{FF2B5EF4-FFF2-40B4-BE49-F238E27FC236}">
                    <a16:creationId xmlns:a16="http://schemas.microsoft.com/office/drawing/2014/main" id="{DDB2E9BB-B3D2-47D1-AC08-B3A8753555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53">
                <a:extLst>
                  <a:ext uri="{FF2B5EF4-FFF2-40B4-BE49-F238E27FC236}">
                    <a16:creationId xmlns:a16="http://schemas.microsoft.com/office/drawing/2014/main" id="{2DCA89EC-FF92-4750-BBBD-C556CAC3CE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54">
                <a:extLst>
                  <a:ext uri="{FF2B5EF4-FFF2-40B4-BE49-F238E27FC236}">
                    <a16:creationId xmlns:a16="http://schemas.microsoft.com/office/drawing/2014/main" id="{E7DA27A4-5B1C-43DA-B28A-5D672182FB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55">
                <a:extLst>
                  <a:ext uri="{FF2B5EF4-FFF2-40B4-BE49-F238E27FC236}">
                    <a16:creationId xmlns:a16="http://schemas.microsoft.com/office/drawing/2014/main" id="{BD7D745C-E07A-40A7-9660-F07F8511DA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6">
                <a:extLst>
                  <a:ext uri="{FF2B5EF4-FFF2-40B4-BE49-F238E27FC236}">
                    <a16:creationId xmlns:a16="http://schemas.microsoft.com/office/drawing/2014/main" id="{099BBB25-3568-47A4-B495-F5480B2345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7">
                <a:extLst>
                  <a:ext uri="{FF2B5EF4-FFF2-40B4-BE49-F238E27FC236}">
                    <a16:creationId xmlns:a16="http://schemas.microsoft.com/office/drawing/2014/main" id="{D0A1A2EF-9BEB-4130-94CC-D06445F378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8">
                <a:extLst>
                  <a:ext uri="{FF2B5EF4-FFF2-40B4-BE49-F238E27FC236}">
                    <a16:creationId xmlns:a16="http://schemas.microsoft.com/office/drawing/2014/main" id="{1CD74FC0-FF70-46C2-876F-8D65D5687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9">
                <a:extLst>
                  <a:ext uri="{FF2B5EF4-FFF2-40B4-BE49-F238E27FC236}">
                    <a16:creationId xmlns:a16="http://schemas.microsoft.com/office/drawing/2014/main" id="{E079C334-4F80-4904-B561-B4AFDC9EBD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60">
                <a:extLst>
                  <a:ext uri="{FF2B5EF4-FFF2-40B4-BE49-F238E27FC236}">
                    <a16:creationId xmlns:a16="http://schemas.microsoft.com/office/drawing/2014/main" id="{7B410511-84EA-448B-AD68-E64C0BB493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61">
                <a:extLst>
                  <a:ext uri="{FF2B5EF4-FFF2-40B4-BE49-F238E27FC236}">
                    <a16:creationId xmlns:a16="http://schemas.microsoft.com/office/drawing/2014/main" id="{B46DD469-246C-48E5-AFA7-2EDCAA569F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62">
                <a:extLst>
                  <a:ext uri="{FF2B5EF4-FFF2-40B4-BE49-F238E27FC236}">
                    <a16:creationId xmlns:a16="http://schemas.microsoft.com/office/drawing/2014/main" id="{82ADE766-57CF-477C-99CE-8FB99ABD2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63">
                <a:extLst>
                  <a:ext uri="{FF2B5EF4-FFF2-40B4-BE49-F238E27FC236}">
                    <a16:creationId xmlns:a16="http://schemas.microsoft.com/office/drawing/2014/main" id="{48446744-67B1-42C9-96B2-52AEB2DB01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64">
                <a:extLst>
                  <a:ext uri="{FF2B5EF4-FFF2-40B4-BE49-F238E27FC236}">
                    <a16:creationId xmlns:a16="http://schemas.microsoft.com/office/drawing/2014/main" id="{DA33E22E-0044-447B-B314-05A9365F71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65">
                <a:extLst>
                  <a:ext uri="{FF2B5EF4-FFF2-40B4-BE49-F238E27FC236}">
                    <a16:creationId xmlns:a16="http://schemas.microsoft.com/office/drawing/2014/main" id="{19AF938C-2A10-489C-ADFE-57EC020A02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6">
                <a:extLst>
                  <a:ext uri="{FF2B5EF4-FFF2-40B4-BE49-F238E27FC236}">
                    <a16:creationId xmlns:a16="http://schemas.microsoft.com/office/drawing/2014/main" id="{E699A212-8C73-4421-AE0B-8B4EB8E815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7">
                <a:extLst>
                  <a:ext uri="{FF2B5EF4-FFF2-40B4-BE49-F238E27FC236}">
                    <a16:creationId xmlns:a16="http://schemas.microsoft.com/office/drawing/2014/main" id="{018FC7AB-9B89-4813-888D-00FEBABA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8">
                <a:extLst>
                  <a:ext uri="{FF2B5EF4-FFF2-40B4-BE49-F238E27FC236}">
                    <a16:creationId xmlns:a16="http://schemas.microsoft.com/office/drawing/2014/main" id="{610DC073-05A4-472D-A8C3-2DBE33DC56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9">
                <a:extLst>
                  <a:ext uri="{FF2B5EF4-FFF2-40B4-BE49-F238E27FC236}">
                    <a16:creationId xmlns:a16="http://schemas.microsoft.com/office/drawing/2014/main" id="{D083DAE4-8242-406D-8FB5-380C7701F2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70">
                <a:extLst>
                  <a:ext uri="{FF2B5EF4-FFF2-40B4-BE49-F238E27FC236}">
                    <a16:creationId xmlns:a16="http://schemas.microsoft.com/office/drawing/2014/main" id="{80FF4232-7366-441C-A4B5-0B6D0596F1D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71">
                <a:extLst>
                  <a:ext uri="{FF2B5EF4-FFF2-40B4-BE49-F238E27FC236}">
                    <a16:creationId xmlns:a16="http://schemas.microsoft.com/office/drawing/2014/main" id="{BB23C765-852B-4BCF-B653-9523F27E9A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72">
                <a:extLst>
                  <a:ext uri="{FF2B5EF4-FFF2-40B4-BE49-F238E27FC236}">
                    <a16:creationId xmlns:a16="http://schemas.microsoft.com/office/drawing/2014/main" id="{58282F7F-3D24-4928-BF1D-D841EB7077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73">
                <a:extLst>
                  <a:ext uri="{FF2B5EF4-FFF2-40B4-BE49-F238E27FC236}">
                    <a16:creationId xmlns:a16="http://schemas.microsoft.com/office/drawing/2014/main" id="{DFE87F4D-C0E1-4F7E-875D-52F524FBE8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74">
                <a:extLst>
                  <a:ext uri="{FF2B5EF4-FFF2-40B4-BE49-F238E27FC236}">
                    <a16:creationId xmlns:a16="http://schemas.microsoft.com/office/drawing/2014/main" id="{213752C3-BAC6-4FF1-8F3C-A39C83BD0A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75">
                <a:extLst>
                  <a:ext uri="{FF2B5EF4-FFF2-40B4-BE49-F238E27FC236}">
                    <a16:creationId xmlns:a16="http://schemas.microsoft.com/office/drawing/2014/main" id="{0013E3CB-244F-4077-90A9-5565A13D8F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6">
                <a:extLst>
                  <a:ext uri="{FF2B5EF4-FFF2-40B4-BE49-F238E27FC236}">
                    <a16:creationId xmlns:a16="http://schemas.microsoft.com/office/drawing/2014/main" id="{57C11FC5-F8A4-4047-B866-FD80B9D9D3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7">
                <a:extLst>
                  <a:ext uri="{FF2B5EF4-FFF2-40B4-BE49-F238E27FC236}">
                    <a16:creationId xmlns:a16="http://schemas.microsoft.com/office/drawing/2014/main" id="{C4C5AAAB-7B20-4A24-A3C5-1BAE2DB025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8">
                <a:extLst>
                  <a:ext uri="{FF2B5EF4-FFF2-40B4-BE49-F238E27FC236}">
                    <a16:creationId xmlns:a16="http://schemas.microsoft.com/office/drawing/2014/main" id="{B7D9EBA2-4FBD-47C4-A91E-B12A44192F0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9">
                <a:extLst>
                  <a:ext uri="{FF2B5EF4-FFF2-40B4-BE49-F238E27FC236}">
                    <a16:creationId xmlns:a16="http://schemas.microsoft.com/office/drawing/2014/main" id="{C12A355B-A675-4690-8402-6C6B710153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80">
                <a:extLst>
                  <a:ext uri="{FF2B5EF4-FFF2-40B4-BE49-F238E27FC236}">
                    <a16:creationId xmlns:a16="http://schemas.microsoft.com/office/drawing/2014/main" id="{36E06777-C8BC-4388-A9FC-1AEE7CC7D9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81">
                <a:extLst>
                  <a:ext uri="{FF2B5EF4-FFF2-40B4-BE49-F238E27FC236}">
                    <a16:creationId xmlns:a16="http://schemas.microsoft.com/office/drawing/2014/main" id="{629EF827-0101-4284-8CE2-9D1F02E6CE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82">
                <a:extLst>
                  <a:ext uri="{FF2B5EF4-FFF2-40B4-BE49-F238E27FC236}">
                    <a16:creationId xmlns:a16="http://schemas.microsoft.com/office/drawing/2014/main" id="{32BE5D31-F816-4EA3-ABA4-4E9EEBBEB2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83">
                <a:extLst>
                  <a:ext uri="{FF2B5EF4-FFF2-40B4-BE49-F238E27FC236}">
                    <a16:creationId xmlns:a16="http://schemas.microsoft.com/office/drawing/2014/main" id="{158A4475-8B4F-4C00-AB20-4C26EE6DFE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84">
                <a:extLst>
                  <a:ext uri="{FF2B5EF4-FFF2-40B4-BE49-F238E27FC236}">
                    <a16:creationId xmlns:a16="http://schemas.microsoft.com/office/drawing/2014/main" id="{02224B79-6310-4B4E-8A84-FA5BF04E40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85">
                <a:extLst>
                  <a:ext uri="{FF2B5EF4-FFF2-40B4-BE49-F238E27FC236}">
                    <a16:creationId xmlns:a16="http://schemas.microsoft.com/office/drawing/2014/main" id="{4B5CE277-568C-4FD5-A7B4-F17B6B03D9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6">
                <a:extLst>
                  <a:ext uri="{FF2B5EF4-FFF2-40B4-BE49-F238E27FC236}">
                    <a16:creationId xmlns:a16="http://schemas.microsoft.com/office/drawing/2014/main" id="{0180CD66-B840-4761-BC85-622458CE0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7">
                <a:extLst>
                  <a:ext uri="{FF2B5EF4-FFF2-40B4-BE49-F238E27FC236}">
                    <a16:creationId xmlns:a16="http://schemas.microsoft.com/office/drawing/2014/main" id="{CA1B9DD6-7C6B-41EF-BC51-DDC0C3F1F5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8">
                <a:extLst>
                  <a:ext uri="{FF2B5EF4-FFF2-40B4-BE49-F238E27FC236}">
                    <a16:creationId xmlns:a16="http://schemas.microsoft.com/office/drawing/2014/main" id="{9E2BAC9E-ED47-45D4-8DC1-44A70AAD48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9">
                <a:extLst>
                  <a:ext uri="{FF2B5EF4-FFF2-40B4-BE49-F238E27FC236}">
                    <a16:creationId xmlns:a16="http://schemas.microsoft.com/office/drawing/2014/main" id="{D7B0AB42-C13B-4525-9EEC-9ECBFB2E40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90">
                <a:extLst>
                  <a:ext uri="{FF2B5EF4-FFF2-40B4-BE49-F238E27FC236}">
                    <a16:creationId xmlns:a16="http://schemas.microsoft.com/office/drawing/2014/main" id="{4C61A9F5-4347-49F9-A117-BB457B48E6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91">
                <a:extLst>
                  <a:ext uri="{FF2B5EF4-FFF2-40B4-BE49-F238E27FC236}">
                    <a16:creationId xmlns:a16="http://schemas.microsoft.com/office/drawing/2014/main" id="{738C4019-6A83-4F53-B98F-7AF5563263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92">
                <a:extLst>
                  <a:ext uri="{FF2B5EF4-FFF2-40B4-BE49-F238E27FC236}">
                    <a16:creationId xmlns:a16="http://schemas.microsoft.com/office/drawing/2014/main" id="{B2AECD23-5BEE-44B6-B3BA-DD19CE8B60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93">
                <a:extLst>
                  <a:ext uri="{FF2B5EF4-FFF2-40B4-BE49-F238E27FC236}">
                    <a16:creationId xmlns:a16="http://schemas.microsoft.com/office/drawing/2014/main" id="{230B9543-FDF1-4F01-B7F1-D6461419B2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94">
                <a:extLst>
                  <a:ext uri="{FF2B5EF4-FFF2-40B4-BE49-F238E27FC236}">
                    <a16:creationId xmlns:a16="http://schemas.microsoft.com/office/drawing/2014/main" id="{BDC07537-0CC4-41A5-B507-FE7AFB244A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95">
                <a:extLst>
                  <a:ext uri="{FF2B5EF4-FFF2-40B4-BE49-F238E27FC236}">
                    <a16:creationId xmlns:a16="http://schemas.microsoft.com/office/drawing/2014/main" id="{6BDC671D-699E-4943-9071-973D7F07DD8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6">
                <a:extLst>
                  <a:ext uri="{FF2B5EF4-FFF2-40B4-BE49-F238E27FC236}">
                    <a16:creationId xmlns:a16="http://schemas.microsoft.com/office/drawing/2014/main" id="{CCAE95EA-E565-4845-B173-43F2CE3845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7">
                <a:extLst>
                  <a:ext uri="{FF2B5EF4-FFF2-40B4-BE49-F238E27FC236}">
                    <a16:creationId xmlns:a16="http://schemas.microsoft.com/office/drawing/2014/main" id="{D485AF8D-0DFB-40FE-B894-F8E984BF9A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8">
                <a:extLst>
                  <a:ext uri="{FF2B5EF4-FFF2-40B4-BE49-F238E27FC236}">
                    <a16:creationId xmlns:a16="http://schemas.microsoft.com/office/drawing/2014/main" id="{FCA7E18F-F8D0-4FA8-A149-43DB556C29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9">
                <a:extLst>
                  <a:ext uri="{FF2B5EF4-FFF2-40B4-BE49-F238E27FC236}">
                    <a16:creationId xmlns:a16="http://schemas.microsoft.com/office/drawing/2014/main" id="{0CE64A6A-EDB3-479C-A5E3-5A5BFEA036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200">
                <a:extLst>
                  <a:ext uri="{FF2B5EF4-FFF2-40B4-BE49-F238E27FC236}">
                    <a16:creationId xmlns:a16="http://schemas.microsoft.com/office/drawing/2014/main" id="{B995181F-CB07-488C-B76E-644FAE96F1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201">
                <a:extLst>
                  <a:ext uri="{FF2B5EF4-FFF2-40B4-BE49-F238E27FC236}">
                    <a16:creationId xmlns:a16="http://schemas.microsoft.com/office/drawing/2014/main" id="{685E9DA5-0992-4C9E-81C5-34F61EE382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202">
                <a:extLst>
                  <a:ext uri="{FF2B5EF4-FFF2-40B4-BE49-F238E27FC236}">
                    <a16:creationId xmlns:a16="http://schemas.microsoft.com/office/drawing/2014/main" id="{224040D1-A221-463A-8E6E-9A7C8B963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203">
                <a:extLst>
                  <a:ext uri="{FF2B5EF4-FFF2-40B4-BE49-F238E27FC236}">
                    <a16:creationId xmlns:a16="http://schemas.microsoft.com/office/drawing/2014/main" id="{A169F33A-E2B2-4148-8E4D-603218C474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204">
                <a:extLst>
                  <a:ext uri="{FF2B5EF4-FFF2-40B4-BE49-F238E27FC236}">
                    <a16:creationId xmlns:a16="http://schemas.microsoft.com/office/drawing/2014/main" id="{E410B70F-3042-4568-91F4-F3A7E7E16C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" name="Freeform 206">
              <a:extLst>
                <a:ext uri="{FF2B5EF4-FFF2-40B4-BE49-F238E27FC236}">
                  <a16:creationId xmlns:a16="http://schemas.microsoft.com/office/drawing/2014/main" id="{3E15D835-F1C2-4C1C-BBF1-F670B153C2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07">
              <a:extLst>
                <a:ext uri="{FF2B5EF4-FFF2-40B4-BE49-F238E27FC236}">
                  <a16:creationId xmlns:a16="http://schemas.microsoft.com/office/drawing/2014/main" id="{230899D8-51A8-4749-9C79-0E4CBD8F6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08">
              <a:extLst>
                <a:ext uri="{FF2B5EF4-FFF2-40B4-BE49-F238E27FC236}">
                  <a16:creationId xmlns:a16="http://schemas.microsoft.com/office/drawing/2014/main" id="{9C96D4B7-168E-4CF1-8F30-3B16CF6F19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09">
              <a:extLst>
                <a:ext uri="{FF2B5EF4-FFF2-40B4-BE49-F238E27FC236}">
                  <a16:creationId xmlns:a16="http://schemas.microsoft.com/office/drawing/2014/main" id="{6A26BC7D-6730-4918-B85A-DE57538821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10">
              <a:extLst>
                <a:ext uri="{FF2B5EF4-FFF2-40B4-BE49-F238E27FC236}">
                  <a16:creationId xmlns:a16="http://schemas.microsoft.com/office/drawing/2014/main" id="{9DDB95E6-074C-4669-B252-E31C7527CE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11">
              <a:extLst>
                <a:ext uri="{FF2B5EF4-FFF2-40B4-BE49-F238E27FC236}">
                  <a16:creationId xmlns:a16="http://schemas.microsoft.com/office/drawing/2014/main" id="{71D09A54-4720-48B5-BE19-006584B9A1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12">
              <a:extLst>
                <a:ext uri="{FF2B5EF4-FFF2-40B4-BE49-F238E27FC236}">
                  <a16:creationId xmlns:a16="http://schemas.microsoft.com/office/drawing/2014/main" id="{B876884F-A1B9-4849-8238-C411075FAB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13">
              <a:extLst>
                <a:ext uri="{FF2B5EF4-FFF2-40B4-BE49-F238E27FC236}">
                  <a16:creationId xmlns:a16="http://schemas.microsoft.com/office/drawing/2014/main" id="{77451931-5716-4C06-9F24-E3CBEE208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14">
              <a:extLst>
                <a:ext uri="{FF2B5EF4-FFF2-40B4-BE49-F238E27FC236}">
                  <a16:creationId xmlns:a16="http://schemas.microsoft.com/office/drawing/2014/main" id="{079D5FD3-7AC2-4F04-B5AE-29B78F5EAD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5">
              <a:extLst>
                <a:ext uri="{FF2B5EF4-FFF2-40B4-BE49-F238E27FC236}">
                  <a16:creationId xmlns:a16="http://schemas.microsoft.com/office/drawing/2014/main" id="{3B2F9E7F-DE7E-490A-9156-F9FFFCD542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16">
              <a:extLst>
                <a:ext uri="{FF2B5EF4-FFF2-40B4-BE49-F238E27FC236}">
                  <a16:creationId xmlns:a16="http://schemas.microsoft.com/office/drawing/2014/main" id="{7EAB9334-83CC-47DA-9C5B-1E049D949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7">
              <a:extLst>
                <a:ext uri="{FF2B5EF4-FFF2-40B4-BE49-F238E27FC236}">
                  <a16:creationId xmlns:a16="http://schemas.microsoft.com/office/drawing/2014/main" id="{981CB657-5AA4-464D-840A-58C99DA055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8">
              <a:extLst>
                <a:ext uri="{FF2B5EF4-FFF2-40B4-BE49-F238E27FC236}">
                  <a16:creationId xmlns:a16="http://schemas.microsoft.com/office/drawing/2014/main" id="{36739C1B-965B-46CE-9D6E-CB9069B93C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9">
              <a:extLst>
                <a:ext uri="{FF2B5EF4-FFF2-40B4-BE49-F238E27FC236}">
                  <a16:creationId xmlns:a16="http://schemas.microsoft.com/office/drawing/2014/main" id="{A06BB3B4-01A3-4BEF-983C-38F6AFB282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0">
              <a:extLst>
                <a:ext uri="{FF2B5EF4-FFF2-40B4-BE49-F238E27FC236}">
                  <a16:creationId xmlns:a16="http://schemas.microsoft.com/office/drawing/2014/main" id="{3DD67185-79F9-4FAB-8236-95C9A1DCD6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1">
              <a:extLst>
                <a:ext uri="{FF2B5EF4-FFF2-40B4-BE49-F238E27FC236}">
                  <a16:creationId xmlns:a16="http://schemas.microsoft.com/office/drawing/2014/main" id="{3A759A9E-79EF-4F8D-997D-EE6AFA9E4A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22">
              <a:extLst>
                <a:ext uri="{FF2B5EF4-FFF2-40B4-BE49-F238E27FC236}">
                  <a16:creationId xmlns:a16="http://schemas.microsoft.com/office/drawing/2014/main" id="{17222CD3-4404-405C-9BC8-1BE99DB53B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23">
              <a:extLst>
                <a:ext uri="{FF2B5EF4-FFF2-40B4-BE49-F238E27FC236}">
                  <a16:creationId xmlns:a16="http://schemas.microsoft.com/office/drawing/2014/main" id="{374F54A9-6555-42A9-BC05-7B37C9759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24">
              <a:extLst>
                <a:ext uri="{FF2B5EF4-FFF2-40B4-BE49-F238E27FC236}">
                  <a16:creationId xmlns:a16="http://schemas.microsoft.com/office/drawing/2014/main" id="{ED07717F-3080-4FD4-BB0C-2C3A71826B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25">
              <a:extLst>
                <a:ext uri="{FF2B5EF4-FFF2-40B4-BE49-F238E27FC236}">
                  <a16:creationId xmlns:a16="http://schemas.microsoft.com/office/drawing/2014/main" id="{0ADC74F8-1DD9-40E2-AF85-CD95264FC8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6">
              <a:extLst>
                <a:ext uri="{FF2B5EF4-FFF2-40B4-BE49-F238E27FC236}">
                  <a16:creationId xmlns:a16="http://schemas.microsoft.com/office/drawing/2014/main" id="{5D84DC3A-F704-462B-BB77-33240954B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7">
              <a:extLst>
                <a:ext uri="{FF2B5EF4-FFF2-40B4-BE49-F238E27FC236}">
                  <a16:creationId xmlns:a16="http://schemas.microsoft.com/office/drawing/2014/main" id="{FBB0F167-30C3-4525-B5BC-57CFDB1C1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8">
              <a:extLst>
                <a:ext uri="{FF2B5EF4-FFF2-40B4-BE49-F238E27FC236}">
                  <a16:creationId xmlns:a16="http://schemas.microsoft.com/office/drawing/2014/main" id="{6D2D7227-CD73-4C1C-A20C-060D8A033C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9">
              <a:extLst>
                <a:ext uri="{FF2B5EF4-FFF2-40B4-BE49-F238E27FC236}">
                  <a16:creationId xmlns:a16="http://schemas.microsoft.com/office/drawing/2014/main" id="{9DFDCE06-43EC-49DD-9572-1EB9E5F6C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30">
              <a:extLst>
                <a:ext uri="{FF2B5EF4-FFF2-40B4-BE49-F238E27FC236}">
                  <a16:creationId xmlns:a16="http://schemas.microsoft.com/office/drawing/2014/main" id="{874C332D-3584-4009-9ACD-43007908B1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1">
              <a:extLst>
                <a:ext uri="{FF2B5EF4-FFF2-40B4-BE49-F238E27FC236}">
                  <a16:creationId xmlns:a16="http://schemas.microsoft.com/office/drawing/2014/main" id="{77BC9FDB-78AE-4C5D-B9F2-E4074F6045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32">
              <a:extLst>
                <a:ext uri="{FF2B5EF4-FFF2-40B4-BE49-F238E27FC236}">
                  <a16:creationId xmlns:a16="http://schemas.microsoft.com/office/drawing/2014/main" id="{D6493B1A-2912-45E8-8D87-5B47E9B981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33">
              <a:extLst>
                <a:ext uri="{FF2B5EF4-FFF2-40B4-BE49-F238E27FC236}">
                  <a16:creationId xmlns:a16="http://schemas.microsoft.com/office/drawing/2014/main" id="{3EE4C8DA-83B8-4E18-B10A-00BADE7187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34">
              <a:extLst>
                <a:ext uri="{FF2B5EF4-FFF2-40B4-BE49-F238E27FC236}">
                  <a16:creationId xmlns:a16="http://schemas.microsoft.com/office/drawing/2014/main" id="{53DBCE17-9CB0-4217-A790-D4E76A6696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35">
              <a:extLst>
                <a:ext uri="{FF2B5EF4-FFF2-40B4-BE49-F238E27FC236}">
                  <a16:creationId xmlns:a16="http://schemas.microsoft.com/office/drawing/2014/main" id="{80097BD6-F574-42BA-9ABE-8B92DB6ADC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6">
              <a:extLst>
                <a:ext uri="{FF2B5EF4-FFF2-40B4-BE49-F238E27FC236}">
                  <a16:creationId xmlns:a16="http://schemas.microsoft.com/office/drawing/2014/main" id="{725F57DC-1974-4299-A5A2-1015101817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7">
              <a:extLst>
                <a:ext uri="{FF2B5EF4-FFF2-40B4-BE49-F238E27FC236}">
                  <a16:creationId xmlns:a16="http://schemas.microsoft.com/office/drawing/2014/main" id="{90B614F0-830E-4C5B-B965-CDE9F3D7D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8">
              <a:extLst>
                <a:ext uri="{FF2B5EF4-FFF2-40B4-BE49-F238E27FC236}">
                  <a16:creationId xmlns:a16="http://schemas.microsoft.com/office/drawing/2014/main" id="{CF7B53F2-FABE-4705-BC3F-8EEC222B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9">
              <a:extLst>
                <a:ext uri="{FF2B5EF4-FFF2-40B4-BE49-F238E27FC236}">
                  <a16:creationId xmlns:a16="http://schemas.microsoft.com/office/drawing/2014/main" id="{5CC1EAB1-9947-4EDC-80D1-01F7E5B8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40">
              <a:extLst>
                <a:ext uri="{FF2B5EF4-FFF2-40B4-BE49-F238E27FC236}">
                  <a16:creationId xmlns:a16="http://schemas.microsoft.com/office/drawing/2014/main" id="{42081889-A378-4259-BF97-3AA6AFC70B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41">
              <a:extLst>
                <a:ext uri="{FF2B5EF4-FFF2-40B4-BE49-F238E27FC236}">
                  <a16:creationId xmlns:a16="http://schemas.microsoft.com/office/drawing/2014/main" id="{7EFB6C5B-413D-4512-8EAA-E8B43CFF2B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42">
              <a:extLst>
                <a:ext uri="{FF2B5EF4-FFF2-40B4-BE49-F238E27FC236}">
                  <a16:creationId xmlns:a16="http://schemas.microsoft.com/office/drawing/2014/main" id="{D6CF5F7D-7FBC-4848-BBB5-BA9CDC009A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43">
              <a:extLst>
                <a:ext uri="{FF2B5EF4-FFF2-40B4-BE49-F238E27FC236}">
                  <a16:creationId xmlns:a16="http://schemas.microsoft.com/office/drawing/2014/main" id="{23AAFB1B-1561-4C08-89E5-3661C5C65A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44">
              <a:extLst>
                <a:ext uri="{FF2B5EF4-FFF2-40B4-BE49-F238E27FC236}">
                  <a16:creationId xmlns:a16="http://schemas.microsoft.com/office/drawing/2014/main" id="{23D1163E-0A97-4165-9914-F1119F1F01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45">
              <a:extLst>
                <a:ext uri="{FF2B5EF4-FFF2-40B4-BE49-F238E27FC236}">
                  <a16:creationId xmlns:a16="http://schemas.microsoft.com/office/drawing/2014/main" id="{8B99FDA2-5517-4971-A38A-E2BCA16F3A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6">
              <a:extLst>
                <a:ext uri="{FF2B5EF4-FFF2-40B4-BE49-F238E27FC236}">
                  <a16:creationId xmlns:a16="http://schemas.microsoft.com/office/drawing/2014/main" id="{B83B3EF5-D298-4D9C-A81E-19CAEA368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7">
              <a:extLst>
                <a:ext uri="{FF2B5EF4-FFF2-40B4-BE49-F238E27FC236}">
                  <a16:creationId xmlns:a16="http://schemas.microsoft.com/office/drawing/2014/main" id="{A882FEF7-7A12-49C2-8C74-9D60B5E41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8">
              <a:extLst>
                <a:ext uri="{FF2B5EF4-FFF2-40B4-BE49-F238E27FC236}">
                  <a16:creationId xmlns:a16="http://schemas.microsoft.com/office/drawing/2014/main" id="{3946C04E-492A-498E-87E2-A1D5718B2F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9">
              <a:extLst>
                <a:ext uri="{FF2B5EF4-FFF2-40B4-BE49-F238E27FC236}">
                  <a16:creationId xmlns:a16="http://schemas.microsoft.com/office/drawing/2014/main" id="{99FA1CF8-A5A2-48B3-AF60-1B0EE323A9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50">
              <a:extLst>
                <a:ext uri="{FF2B5EF4-FFF2-40B4-BE49-F238E27FC236}">
                  <a16:creationId xmlns:a16="http://schemas.microsoft.com/office/drawing/2014/main" id="{F3DDC43E-0497-4008-A885-3F1A5966D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51">
              <a:extLst>
                <a:ext uri="{FF2B5EF4-FFF2-40B4-BE49-F238E27FC236}">
                  <a16:creationId xmlns:a16="http://schemas.microsoft.com/office/drawing/2014/main" id="{26EAAF4E-3632-44F0-80C0-B824B7D335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52">
              <a:extLst>
                <a:ext uri="{FF2B5EF4-FFF2-40B4-BE49-F238E27FC236}">
                  <a16:creationId xmlns:a16="http://schemas.microsoft.com/office/drawing/2014/main" id="{1D70CABC-003B-4A65-8A2E-8A8A8D2A2F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53">
              <a:extLst>
                <a:ext uri="{FF2B5EF4-FFF2-40B4-BE49-F238E27FC236}">
                  <a16:creationId xmlns:a16="http://schemas.microsoft.com/office/drawing/2014/main" id="{3699D2B1-C269-4777-80BF-ED663504FC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54">
              <a:extLst>
                <a:ext uri="{FF2B5EF4-FFF2-40B4-BE49-F238E27FC236}">
                  <a16:creationId xmlns:a16="http://schemas.microsoft.com/office/drawing/2014/main" id="{2843C0B9-144A-4D52-9624-022BEC6AE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55">
              <a:extLst>
                <a:ext uri="{FF2B5EF4-FFF2-40B4-BE49-F238E27FC236}">
                  <a16:creationId xmlns:a16="http://schemas.microsoft.com/office/drawing/2014/main" id="{A674FF26-5D0B-4B90-826F-9E93FA16F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6">
              <a:extLst>
                <a:ext uri="{FF2B5EF4-FFF2-40B4-BE49-F238E27FC236}">
                  <a16:creationId xmlns:a16="http://schemas.microsoft.com/office/drawing/2014/main" id="{8363ADBE-BCC9-4AB6-8FD0-F2B1E49693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7">
              <a:extLst>
                <a:ext uri="{FF2B5EF4-FFF2-40B4-BE49-F238E27FC236}">
                  <a16:creationId xmlns:a16="http://schemas.microsoft.com/office/drawing/2014/main" id="{DB7D7D7D-CCC2-4C6B-803F-6C0FDB70D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8">
              <a:extLst>
                <a:ext uri="{FF2B5EF4-FFF2-40B4-BE49-F238E27FC236}">
                  <a16:creationId xmlns:a16="http://schemas.microsoft.com/office/drawing/2014/main" id="{0CDEE893-1E13-4A2B-9DF4-1406CA6D4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9">
              <a:extLst>
                <a:ext uri="{FF2B5EF4-FFF2-40B4-BE49-F238E27FC236}">
                  <a16:creationId xmlns:a16="http://schemas.microsoft.com/office/drawing/2014/main" id="{C558AD59-FE41-4AB9-802C-D1EC7F60C6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60">
              <a:extLst>
                <a:ext uri="{FF2B5EF4-FFF2-40B4-BE49-F238E27FC236}">
                  <a16:creationId xmlns:a16="http://schemas.microsoft.com/office/drawing/2014/main" id="{406C703D-B636-4F23-9AFB-2024EB5A3F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61">
              <a:extLst>
                <a:ext uri="{FF2B5EF4-FFF2-40B4-BE49-F238E27FC236}">
                  <a16:creationId xmlns:a16="http://schemas.microsoft.com/office/drawing/2014/main" id="{FC9AE11D-8D73-4E82-9AAD-EFA6F3F6DF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62">
              <a:extLst>
                <a:ext uri="{FF2B5EF4-FFF2-40B4-BE49-F238E27FC236}">
                  <a16:creationId xmlns:a16="http://schemas.microsoft.com/office/drawing/2014/main" id="{A05088C8-21D4-42F1-9AF4-B48D76A21C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63">
              <a:extLst>
                <a:ext uri="{FF2B5EF4-FFF2-40B4-BE49-F238E27FC236}">
                  <a16:creationId xmlns:a16="http://schemas.microsoft.com/office/drawing/2014/main" id="{9FE854DD-26BD-4F5D-99FE-7EF5DF4B93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64">
              <a:extLst>
                <a:ext uri="{FF2B5EF4-FFF2-40B4-BE49-F238E27FC236}">
                  <a16:creationId xmlns:a16="http://schemas.microsoft.com/office/drawing/2014/main" id="{8159DEED-896E-445C-8897-D9219E39B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65">
              <a:extLst>
                <a:ext uri="{FF2B5EF4-FFF2-40B4-BE49-F238E27FC236}">
                  <a16:creationId xmlns:a16="http://schemas.microsoft.com/office/drawing/2014/main" id="{016F5765-EA95-400A-8B23-AC3313BECF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6">
              <a:extLst>
                <a:ext uri="{FF2B5EF4-FFF2-40B4-BE49-F238E27FC236}">
                  <a16:creationId xmlns:a16="http://schemas.microsoft.com/office/drawing/2014/main" id="{418322A8-0404-44AE-A79F-D36FD2982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7">
              <a:extLst>
                <a:ext uri="{FF2B5EF4-FFF2-40B4-BE49-F238E27FC236}">
                  <a16:creationId xmlns:a16="http://schemas.microsoft.com/office/drawing/2014/main" id="{C8F68BAF-2024-4C1C-9A24-93070C4DB2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8">
              <a:extLst>
                <a:ext uri="{FF2B5EF4-FFF2-40B4-BE49-F238E27FC236}">
                  <a16:creationId xmlns:a16="http://schemas.microsoft.com/office/drawing/2014/main" id="{89011F5A-5336-4822-8ED4-19713CF6B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9">
              <a:extLst>
                <a:ext uri="{FF2B5EF4-FFF2-40B4-BE49-F238E27FC236}">
                  <a16:creationId xmlns:a16="http://schemas.microsoft.com/office/drawing/2014/main" id="{54EE5327-5D0C-48BD-B861-FC715BABE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70">
              <a:extLst>
                <a:ext uri="{FF2B5EF4-FFF2-40B4-BE49-F238E27FC236}">
                  <a16:creationId xmlns:a16="http://schemas.microsoft.com/office/drawing/2014/main" id="{6D000944-EFA2-4C3D-8B87-061A60528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71">
              <a:extLst>
                <a:ext uri="{FF2B5EF4-FFF2-40B4-BE49-F238E27FC236}">
                  <a16:creationId xmlns:a16="http://schemas.microsoft.com/office/drawing/2014/main" id="{13CED54D-85A8-45A6-BDD5-E6CC7A1EF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72">
              <a:extLst>
                <a:ext uri="{FF2B5EF4-FFF2-40B4-BE49-F238E27FC236}">
                  <a16:creationId xmlns:a16="http://schemas.microsoft.com/office/drawing/2014/main" id="{D2B3AA7C-33C2-4F50-8D63-BB1818C186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73">
              <a:extLst>
                <a:ext uri="{FF2B5EF4-FFF2-40B4-BE49-F238E27FC236}">
                  <a16:creationId xmlns:a16="http://schemas.microsoft.com/office/drawing/2014/main" id="{1570EBE4-07FA-428E-B3DD-B801D5E445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74">
              <a:extLst>
                <a:ext uri="{FF2B5EF4-FFF2-40B4-BE49-F238E27FC236}">
                  <a16:creationId xmlns:a16="http://schemas.microsoft.com/office/drawing/2014/main" id="{4303A323-3342-42D9-BB9C-6FBE245230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75">
              <a:extLst>
                <a:ext uri="{FF2B5EF4-FFF2-40B4-BE49-F238E27FC236}">
                  <a16:creationId xmlns:a16="http://schemas.microsoft.com/office/drawing/2014/main" id="{CF93B6AD-EB45-494B-9AF4-55D872FF4C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6">
              <a:extLst>
                <a:ext uri="{FF2B5EF4-FFF2-40B4-BE49-F238E27FC236}">
                  <a16:creationId xmlns:a16="http://schemas.microsoft.com/office/drawing/2014/main" id="{8E0B3E8D-48FC-4AA5-877F-0420F9600C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7">
              <a:extLst>
                <a:ext uri="{FF2B5EF4-FFF2-40B4-BE49-F238E27FC236}">
                  <a16:creationId xmlns:a16="http://schemas.microsoft.com/office/drawing/2014/main" id="{73CD9AD3-538D-422F-846D-7198E5C4E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8">
              <a:extLst>
                <a:ext uri="{FF2B5EF4-FFF2-40B4-BE49-F238E27FC236}">
                  <a16:creationId xmlns:a16="http://schemas.microsoft.com/office/drawing/2014/main" id="{BA4C8AFC-75C1-4F10-A8A1-C3E2645E1C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9">
              <a:extLst>
                <a:ext uri="{FF2B5EF4-FFF2-40B4-BE49-F238E27FC236}">
                  <a16:creationId xmlns:a16="http://schemas.microsoft.com/office/drawing/2014/main" id="{70652DF6-97B1-4B8A-98D1-0F0B200F6C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80">
              <a:extLst>
                <a:ext uri="{FF2B5EF4-FFF2-40B4-BE49-F238E27FC236}">
                  <a16:creationId xmlns:a16="http://schemas.microsoft.com/office/drawing/2014/main" id="{CA59B1B1-2805-478E-9F81-4207786DCF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81">
              <a:extLst>
                <a:ext uri="{FF2B5EF4-FFF2-40B4-BE49-F238E27FC236}">
                  <a16:creationId xmlns:a16="http://schemas.microsoft.com/office/drawing/2014/main" id="{2620C2C6-A4F1-461D-8E8D-0A70B137C3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82">
              <a:extLst>
                <a:ext uri="{FF2B5EF4-FFF2-40B4-BE49-F238E27FC236}">
                  <a16:creationId xmlns:a16="http://schemas.microsoft.com/office/drawing/2014/main" id="{4D93449A-99F4-418B-AFE9-E5CB25A9F4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83">
              <a:extLst>
                <a:ext uri="{FF2B5EF4-FFF2-40B4-BE49-F238E27FC236}">
                  <a16:creationId xmlns:a16="http://schemas.microsoft.com/office/drawing/2014/main" id="{1E7B28B0-EDD5-4C68-9181-F68499E65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84">
              <a:extLst>
                <a:ext uri="{FF2B5EF4-FFF2-40B4-BE49-F238E27FC236}">
                  <a16:creationId xmlns:a16="http://schemas.microsoft.com/office/drawing/2014/main" id="{E2047DEE-FCAB-4C44-84F4-CACC4B3A95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85">
              <a:extLst>
                <a:ext uri="{FF2B5EF4-FFF2-40B4-BE49-F238E27FC236}">
                  <a16:creationId xmlns:a16="http://schemas.microsoft.com/office/drawing/2014/main" id="{D6E68B37-FD3A-45EC-9124-E78AB3EAAB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6">
              <a:extLst>
                <a:ext uri="{FF2B5EF4-FFF2-40B4-BE49-F238E27FC236}">
                  <a16:creationId xmlns:a16="http://schemas.microsoft.com/office/drawing/2014/main" id="{0B016B47-1719-4C01-9A70-531B82D32F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7">
              <a:extLst>
                <a:ext uri="{FF2B5EF4-FFF2-40B4-BE49-F238E27FC236}">
                  <a16:creationId xmlns:a16="http://schemas.microsoft.com/office/drawing/2014/main" id="{43BD26E1-538D-4FD8-9C21-63D0685011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8">
              <a:extLst>
                <a:ext uri="{FF2B5EF4-FFF2-40B4-BE49-F238E27FC236}">
                  <a16:creationId xmlns:a16="http://schemas.microsoft.com/office/drawing/2014/main" id="{04414606-E84F-430A-A369-70AF107E85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9">
              <a:extLst>
                <a:ext uri="{FF2B5EF4-FFF2-40B4-BE49-F238E27FC236}">
                  <a16:creationId xmlns:a16="http://schemas.microsoft.com/office/drawing/2014/main" id="{75B1CD62-9122-4CA8-914C-EEEFFAD6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90">
              <a:extLst>
                <a:ext uri="{FF2B5EF4-FFF2-40B4-BE49-F238E27FC236}">
                  <a16:creationId xmlns:a16="http://schemas.microsoft.com/office/drawing/2014/main" id="{34464E52-9BA6-4D1A-AE0D-7A3F3B6CD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91">
              <a:extLst>
                <a:ext uri="{FF2B5EF4-FFF2-40B4-BE49-F238E27FC236}">
                  <a16:creationId xmlns:a16="http://schemas.microsoft.com/office/drawing/2014/main" id="{10F7EC60-8A3E-4C57-9AFC-13D0863B99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92">
              <a:extLst>
                <a:ext uri="{FF2B5EF4-FFF2-40B4-BE49-F238E27FC236}">
                  <a16:creationId xmlns:a16="http://schemas.microsoft.com/office/drawing/2014/main" id="{151F188D-1413-4891-A7CB-7A24E9562A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93">
              <a:extLst>
                <a:ext uri="{FF2B5EF4-FFF2-40B4-BE49-F238E27FC236}">
                  <a16:creationId xmlns:a16="http://schemas.microsoft.com/office/drawing/2014/main" id="{3FAE86CD-EB04-4D34-95C4-D4861F192C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94">
              <a:extLst>
                <a:ext uri="{FF2B5EF4-FFF2-40B4-BE49-F238E27FC236}">
                  <a16:creationId xmlns:a16="http://schemas.microsoft.com/office/drawing/2014/main" id="{9B1CDF18-8331-45E3-A1EF-086CE9D280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95">
              <a:extLst>
                <a:ext uri="{FF2B5EF4-FFF2-40B4-BE49-F238E27FC236}">
                  <a16:creationId xmlns:a16="http://schemas.microsoft.com/office/drawing/2014/main" id="{560FA846-A214-476C-AEA1-FA088458A9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6">
              <a:extLst>
                <a:ext uri="{FF2B5EF4-FFF2-40B4-BE49-F238E27FC236}">
                  <a16:creationId xmlns:a16="http://schemas.microsoft.com/office/drawing/2014/main" id="{745E7CCC-1BDF-45D7-9424-975A1D66C2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7">
              <a:extLst>
                <a:ext uri="{FF2B5EF4-FFF2-40B4-BE49-F238E27FC236}">
                  <a16:creationId xmlns:a16="http://schemas.microsoft.com/office/drawing/2014/main" id="{342D4227-8F29-47CF-9DE0-8EB5B0640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8">
              <a:extLst>
                <a:ext uri="{FF2B5EF4-FFF2-40B4-BE49-F238E27FC236}">
                  <a16:creationId xmlns:a16="http://schemas.microsoft.com/office/drawing/2014/main" id="{96950395-FC59-4A9D-B9A0-E20024F1E2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9">
              <a:extLst>
                <a:ext uri="{FF2B5EF4-FFF2-40B4-BE49-F238E27FC236}">
                  <a16:creationId xmlns:a16="http://schemas.microsoft.com/office/drawing/2014/main" id="{855B0000-A9FA-450C-B31E-75A3836780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300">
              <a:extLst>
                <a:ext uri="{FF2B5EF4-FFF2-40B4-BE49-F238E27FC236}">
                  <a16:creationId xmlns:a16="http://schemas.microsoft.com/office/drawing/2014/main" id="{7C7ED4D4-9186-4C78-936B-66929672A7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301">
              <a:extLst>
                <a:ext uri="{FF2B5EF4-FFF2-40B4-BE49-F238E27FC236}">
                  <a16:creationId xmlns:a16="http://schemas.microsoft.com/office/drawing/2014/main" id="{1395523B-2BFE-4658-BDDA-3125C9324E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302">
              <a:extLst>
                <a:ext uri="{FF2B5EF4-FFF2-40B4-BE49-F238E27FC236}">
                  <a16:creationId xmlns:a16="http://schemas.microsoft.com/office/drawing/2014/main" id="{3436C794-0719-4283-AD38-83162A892A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303">
              <a:extLst>
                <a:ext uri="{FF2B5EF4-FFF2-40B4-BE49-F238E27FC236}">
                  <a16:creationId xmlns:a16="http://schemas.microsoft.com/office/drawing/2014/main" id="{7D7E3D05-80CD-40DC-8C44-77C0975345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304">
              <a:extLst>
                <a:ext uri="{FF2B5EF4-FFF2-40B4-BE49-F238E27FC236}">
                  <a16:creationId xmlns:a16="http://schemas.microsoft.com/office/drawing/2014/main" id="{49DF40CC-7428-4164-B731-79CB5170F9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305">
              <a:extLst>
                <a:ext uri="{FF2B5EF4-FFF2-40B4-BE49-F238E27FC236}">
                  <a16:creationId xmlns:a16="http://schemas.microsoft.com/office/drawing/2014/main" id="{12F532DE-A66C-499C-A5F6-3A34B95A3A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chart" Target="../charts/chart2.xml"/><Relationship Id="rId7" Type="http://schemas.openxmlformats.org/officeDocument/2006/relationships/image" Target="../media/image27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3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6" Type="http://schemas.microsoft.com/office/2007/relationships/hdphoto" Target="../media/hdphoto3.wdp"/><Relationship Id="rId11" Type="http://schemas.openxmlformats.org/officeDocument/2006/relationships/image" Target="../media/image30.png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7.png"/><Relationship Id="rId7" Type="http://schemas.openxmlformats.org/officeDocument/2006/relationships/image" Target="../media/image32.svg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Relationship Id="rId6" Type="http://schemas.openxmlformats.org/officeDocument/2006/relationships/image" Target="../media/image31.png"/><Relationship Id="rId11" Type="http://schemas.openxmlformats.org/officeDocument/2006/relationships/image" Target="../media/image34.svg"/><Relationship Id="rId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microsoft.com/office/2007/relationships/hdphoto" Target="../media/hdphoto7.wdp"/><Relationship Id="rId9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Relationship Id="rId6" Type="http://schemas.openxmlformats.org/officeDocument/2006/relationships/image" Target="../media/image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5.sv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10" Type="http://schemas.openxmlformats.org/officeDocument/2006/relationships/image" Target="../media/image3.png"/><Relationship Id="rId4" Type="http://schemas.openxmlformats.org/officeDocument/2006/relationships/image" Target="../media/image42.png"/><Relationship Id="rId9" Type="http://schemas.microsoft.com/office/2007/relationships/hdphoto" Target="../media/hdphoto8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0.xml"/><Relationship Id="rId6" Type="http://schemas.openxmlformats.org/officeDocument/2006/relationships/image" Target="../media/image47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7" Type="http://schemas.openxmlformats.org/officeDocument/2006/relationships/image" Target="../media/image4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7" Type="http://schemas.openxmlformats.org/officeDocument/2006/relationships/image" Target="../media/image3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6" Type="http://schemas.microsoft.com/office/2007/relationships/hdphoto" Target="../media/hdphoto3.wdp"/><Relationship Id="rId11" Type="http://schemas.openxmlformats.org/officeDocument/2006/relationships/image" Target="../media/image3.png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6" Type="http://schemas.openxmlformats.org/officeDocument/2006/relationships/image" Target="../media/image16.svg"/><Relationship Id="rId11" Type="http://schemas.openxmlformats.org/officeDocument/2006/relationships/image" Target="../media/image3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microsoft.com/office/2007/relationships/hdphoto" Target="../media/hdphoto6.wdp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BE41A9D8-CC79-4C96-AE7A-37534E739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D0079DF4-FFBE-49D0-B62A-CC249755EBFA}"/>
              </a:ext>
            </a:extLst>
          </p:cNvPr>
          <p:cNvSpPr/>
          <p:nvPr/>
        </p:nvSpPr>
        <p:spPr>
          <a:xfrm>
            <a:off x="-4762" y="0"/>
            <a:ext cx="12201525" cy="6858000"/>
          </a:xfrm>
          <a:prstGeom prst="rect">
            <a:avLst/>
          </a:prstGeom>
          <a:gradFill>
            <a:gsLst>
              <a:gs pos="0">
                <a:srgbClr val="0070C0">
                  <a:alpha val="95000"/>
                </a:srgbClr>
              </a:gs>
              <a:gs pos="100000">
                <a:srgbClr val="0070C0">
                  <a:alpha val="8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 descr="G:\2021\校庆\PPT\logo-08.pnglogo-08">
            <a:extLst>
              <a:ext uri="{FF2B5EF4-FFF2-40B4-BE49-F238E27FC236}">
                <a16:creationId xmlns:a16="http://schemas.microsoft.com/office/drawing/2014/main" id="{5659240F-4E8C-4211-924C-4E391C434C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9900000">
            <a:off x="-225425" y="3722007"/>
            <a:ext cx="4442460" cy="4091940"/>
          </a:xfrm>
          <a:prstGeom prst="rect">
            <a:avLst/>
          </a:prstGeom>
        </p:spPr>
      </p:pic>
      <p:pic>
        <p:nvPicPr>
          <p:cNvPr id="23" name="图片 22" descr="G:\2021\校庆\PPT\logo-08.pnglogo-08">
            <a:extLst>
              <a:ext uri="{FF2B5EF4-FFF2-40B4-BE49-F238E27FC236}">
                <a16:creationId xmlns:a16="http://schemas.microsoft.com/office/drawing/2014/main" id="{0624F7C2-D5D0-4CB3-B0FE-B327C4DA2F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0316380">
            <a:off x="8076749" y="-1207408"/>
            <a:ext cx="4442460" cy="409194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AAA3EE25-75B2-4273-BE38-52B41A149417}"/>
              </a:ext>
            </a:extLst>
          </p:cNvPr>
          <p:cNvSpPr/>
          <p:nvPr/>
        </p:nvSpPr>
        <p:spPr>
          <a:xfrm>
            <a:off x="-9525" y="1481456"/>
            <a:ext cx="12201525" cy="3814444"/>
          </a:xfrm>
          <a:prstGeom prst="rect">
            <a:avLst/>
          </a:prstGeom>
          <a:solidFill>
            <a:srgbClr val="00487E"/>
          </a:solidFill>
          <a:ln>
            <a:noFill/>
          </a:ln>
          <a:effectLst>
            <a:outerShdw blurRad="101600" sx="103000" sy="103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logo-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12" y="21602"/>
            <a:ext cx="2159844" cy="121211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3CDBF7B-113C-4194-9798-5C82DCAA6F19}"/>
              </a:ext>
            </a:extLst>
          </p:cNvPr>
          <p:cNvSpPr txBox="1"/>
          <p:nvPr/>
        </p:nvSpPr>
        <p:spPr>
          <a:xfrm>
            <a:off x="1509486" y="3034687"/>
            <a:ext cx="9320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南京大学</a:t>
            </a:r>
            <a:r>
              <a:rPr lang="en-US" altLang="zh-CN" sz="60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</a:t>
            </a:r>
            <a:r>
              <a:rPr lang="zh-CN" altLang="en-US" sz="60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周年校庆模板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595DD61-943F-457B-9104-6603F7E550DB}"/>
              </a:ext>
            </a:extLst>
          </p:cNvPr>
          <p:cNvSpPr/>
          <p:nvPr/>
        </p:nvSpPr>
        <p:spPr>
          <a:xfrm>
            <a:off x="1564968" y="4144081"/>
            <a:ext cx="90620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NANJING UNIVERSITY</a:t>
            </a:r>
            <a:r>
              <a:rPr lang="zh-CN" altLang="en-US" sz="16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</a:t>
            </a:r>
            <a:r>
              <a:rPr lang="zh-CN" altLang="en-US" sz="16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ANNIVERSARY TEMPLATE</a:t>
            </a:r>
          </a:p>
          <a:p>
            <a:pPr algn="dist"/>
            <a:endParaRPr lang="en-US" altLang="zh-CN" sz="1600" dirty="0">
              <a:solidFill>
                <a:srgbClr val="B88F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3BDD929-5A05-4E10-AA06-B599B7CB744A}"/>
              </a:ext>
            </a:extLst>
          </p:cNvPr>
          <p:cNvGrpSpPr/>
          <p:nvPr/>
        </p:nvGrpSpPr>
        <p:grpSpPr>
          <a:xfrm>
            <a:off x="1111288" y="1804787"/>
            <a:ext cx="7810425" cy="1631216"/>
            <a:chOff x="1079575" y="1810532"/>
            <a:chExt cx="7810425" cy="1631216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A698C70-B48B-420B-B558-B523A74768AD}"/>
                </a:ext>
              </a:extLst>
            </p:cNvPr>
            <p:cNvSpPr txBox="1"/>
            <p:nvPr/>
          </p:nvSpPr>
          <p:spPr>
            <a:xfrm>
              <a:off x="1079575" y="1810532"/>
              <a:ext cx="781042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0" b="1" dirty="0">
                  <a:gradFill flip="none" rotWithShape="1">
                    <a:gsLst>
                      <a:gs pos="47000">
                        <a:srgbClr val="B88F4D"/>
                      </a:gs>
                      <a:gs pos="81000">
                        <a:srgbClr val="B88F4D">
                          <a:alpha val="0"/>
                        </a:srgbClr>
                      </a:gs>
                    </a:gsLst>
                    <a:lin ang="5400000" scaled="0"/>
                    <a:tileRect/>
                  </a:gra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1902    2022</a:t>
              </a:r>
            </a:p>
          </p:txBody>
        </p:sp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6229C9D2-ED9C-422F-94EF-A7FD7BC00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56666" y="2466976"/>
              <a:ext cx="1637997" cy="466518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9B54CC3C-7782-4167-A74D-3B77DB3BFF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5480677"/>
              </p:ext>
            </p:extLst>
          </p:nvPr>
        </p:nvGraphicFramePr>
        <p:xfrm>
          <a:off x="438151" y="1605260"/>
          <a:ext cx="5721349" cy="4272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1FCDF37F-EDC1-4504-A686-6BB2BB40D561}"/>
              </a:ext>
            </a:extLst>
          </p:cNvPr>
          <p:cNvGrpSpPr/>
          <p:nvPr/>
        </p:nvGrpSpPr>
        <p:grpSpPr>
          <a:xfrm>
            <a:off x="7276797" y="1772293"/>
            <a:ext cx="4211261" cy="1036617"/>
            <a:chOff x="7213297" y="1987953"/>
            <a:chExt cx="4211261" cy="1036617"/>
          </a:xfrm>
        </p:grpSpPr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20E33430-6849-4A85-8AA6-704A343D9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13297" y="1987953"/>
              <a:ext cx="417712" cy="417712"/>
            </a:xfrm>
            <a:prstGeom prst="rect">
              <a:avLst/>
            </a:prstGeom>
          </p:spPr>
        </p:pic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05A80173-B502-4DEB-9D73-C3B87BCFA2EF}"/>
                </a:ext>
              </a:extLst>
            </p:cNvPr>
            <p:cNvGrpSpPr/>
            <p:nvPr/>
          </p:nvGrpSpPr>
          <p:grpSpPr>
            <a:xfrm>
              <a:off x="7897815" y="2023210"/>
              <a:ext cx="3526743" cy="1001360"/>
              <a:chOff x="1887176" y="1780605"/>
              <a:chExt cx="2665493" cy="1001360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3A188BF-72C3-4A72-BB11-F6C23FA17143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63A5C1F-23BE-4764-BCC0-9CDD833C087E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68E6774-58D5-4F99-8349-A91F5C6BA1F8}"/>
              </a:ext>
            </a:extLst>
          </p:cNvPr>
          <p:cNvGrpSpPr/>
          <p:nvPr/>
        </p:nvGrpSpPr>
        <p:grpSpPr>
          <a:xfrm>
            <a:off x="7216885" y="3208735"/>
            <a:ext cx="4271173" cy="1018149"/>
            <a:chOff x="7153385" y="3282771"/>
            <a:chExt cx="4271173" cy="1018149"/>
          </a:xfrm>
        </p:grpSpPr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746A6172-9836-45CC-993F-81B0A6D1A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53385" y="3282771"/>
              <a:ext cx="480384" cy="480384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68BA1E62-AFF9-46D7-BCFD-6BB4F7CBEB5F}"/>
                </a:ext>
              </a:extLst>
            </p:cNvPr>
            <p:cNvGrpSpPr/>
            <p:nvPr/>
          </p:nvGrpSpPr>
          <p:grpSpPr>
            <a:xfrm>
              <a:off x="7897815" y="3299560"/>
              <a:ext cx="3526743" cy="1001360"/>
              <a:chOff x="1887176" y="1780605"/>
              <a:chExt cx="2665493" cy="1001360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45D09A02-2C07-4867-86A6-4E7DDB27EF4D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0CA3792-73FC-4C89-B63F-53C64A65CFD6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2459B15-FB5D-4CE4-A7FD-EA4C26C6F3F5}"/>
              </a:ext>
            </a:extLst>
          </p:cNvPr>
          <p:cNvGrpSpPr/>
          <p:nvPr/>
        </p:nvGrpSpPr>
        <p:grpSpPr>
          <a:xfrm>
            <a:off x="7218000" y="4626710"/>
            <a:ext cx="4270058" cy="1001360"/>
            <a:chOff x="7154500" y="4575910"/>
            <a:chExt cx="4270058" cy="1001360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EC4E1589-CD2E-4708-A6A7-22BCAB8AB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54500" y="4640262"/>
              <a:ext cx="401954" cy="381000"/>
            </a:xfrm>
            <a:prstGeom prst="rect">
              <a:avLst/>
            </a:prstGeom>
          </p:spPr>
        </p:pic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3AF2F4E4-83A5-4CA3-AD15-2C90D2C8B8C0}"/>
                </a:ext>
              </a:extLst>
            </p:cNvPr>
            <p:cNvGrpSpPr/>
            <p:nvPr/>
          </p:nvGrpSpPr>
          <p:grpSpPr>
            <a:xfrm>
              <a:off x="7897815" y="4575910"/>
              <a:ext cx="3526743" cy="1001360"/>
              <a:chOff x="1887176" y="1780605"/>
              <a:chExt cx="2665493" cy="1001360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167EF741-7D71-491B-B9D7-835D2F286DFE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64E805A-F142-4A54-8BF6-19FD792BE9A5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CF77E95-AE7A-EB41-B5DE-971BD5B85DA3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9" name="图片 18" descr="G:\2021\校庆\PPT\logo-08.pnglogo-08">
            <a:extLst>
              <a:ext uri="{FF2B5EF4-FFF2-40B4-BE49-F238E27FC236}">
                <a16:creationId xmlns:a16="http://schemas.microsoft.com/office/drawing/2014/main" id="{F0CB3383-7853-F942-8F52-12CCEAD08FD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332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 uiExpand="1">
        <p:bldSub>
          <a:bldChart bld="series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C17F545F-25E4-403D-962B-5897BE1AD942}"/>
              </a:ext>
            </a:extLst>
          </p:cNvPr>
          <p:cNvSpPr/>
          <p:nvPr/>
        </p:nvSpPr>
        <p:spPr>
          <a:xfrm>
            <a:off x="6071928" y="1596460"/>
            <a:ext cx="69688" cy="4608000"/>
          </a:xfrm>
          <a:custGeom>
            <a:avLst/>
            <a:gdLst>
              <a:gd name="connsiteX0" fmla="*/ 0 w 0"/>
              <a:gd name="connsiteY0" fmla="*/ 0 h 3977640"/>
              <a:gd name="connsiteX1" fmla="*/ 0 w 0"/>
              <a:gd name="connsiteY1" fmla="*/ 3977640 h 3977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977640">
                <a:moveTo>
                  <a:pt x="0" y="0"/>
                </a:moveTo>
                <a:lnTo>
                  <a:pt x="0" y="3977640"/>
                </a:lnTo>
              </a:path>
            </a:pathLst>
          </a:custGeom>
          <a:ln>
            <a:solidFill>
              <a:srgbClr val="BD934E"/>
            </a:solidFill>
            <a:headEnd type="triangl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D4B18AD-B9A9-44DF-9D10-DB7B84A80F1F}"/>
              </a:ext>
            </a:extLst>
          </p:cNvPr>
          <p:cNvGrpSpPr/>
          <p:nvPr/>
        </p:nvGrpSpPr>
        <p:grpSpPr>
          <a:xfrm>
            <a:off x="7868350" y="1596460"/>
            <a:ext cx="2584308" cy="4268924"/>
            <a:chOff x="7868350" y="1596460"/>
            <a:chExt cx="2584308" cy="4268924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EA02C296-1741-41B4-8176-E824E6F748B5}"/>
                </a:ext>
              </a:extLst>
            </p:cNvPr>
            <p:cNvGrpSpPr/>
            <p:nvPr/>
          </p:nvGrpSpPr>
          <p:grpSpPr>
            <a:xfrm>
              <a:off x="7868350" y="1596460"/>
              <a:ext cx="2584308" cy="2584308"/>
              <a:chOff x="5705475" y="1200150"/>
              <a:chExt cx="1695450" cy="1695450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E694C20D-B204-40B7-9460-BA91118C7978}"/>
                  </a:ext>
                </a:extLst>
              </p:cNvPr>
              <p:cNvSpPr/>
              <p:nvPr/>
            </p:nvSpPr>
            <p:spPr>
              <a:xfrm>
                <a:off x="5705475" y="1200150"/>
                <a:ext cx="1695450" cy="1695450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1BAB4159-7A4D-4A23-B662-B9C588ADC538}"/>
                  </a:ext>
                </a:extLst>
              </p:cNvPr>
              <p:cNvGrpSpPr/>
              <p:nvPr/>
            </p:nvGrpSpPr>
            <p:grpSpPr>
              <a:xfrm>
                <a:off x="6074568" y="1544203"/>
                <a:ext cx="976529" cy="971766"/>
                <a:chOff x="6074568" y="1544203"/>
                <a:chExt cx="976529" cy="971766"/>
              </a:xfrm>
            </p:grpSpPr>
            <p:sp>
              <p:nvSpPr>
                <p:cNvPr id="56" name="任意多边形: 形状 55">
                  <a:extLst>
                    <a:ext uri="{FF2B5EF4-FFF2-40B4-BE49-F238E27FC236}">
                      <a16:creationId xmlns:a16="http://schemas.microsoft.com/office/drawing/2014/main" id="{06C7E91C-BB70-4800-BDA4-9E5DA7CF0951}"/>
                    </a:ext>
                  </a:extLst>
                </p:cNvPr>
                <p:cNvSpPr/>
                <p:nvPr/>
              </p:nvSpPr>
              <p:spPr>
                <a:xfrm>
                  <a:off x="6074568" y="1544203"/>
                  <a:ext cx="976529" cy="971766"/>
                </a:xfrm>
                <a:custGeom>
                  <a:avLst/>
                  <a:gdLst>
                    <a:gd name="connsiteX0" fmla="*/ 0 w 1026319"/>
                    <a:gd name="connsiteY0" fmla="*/ 97631 h 1026318"/>
                    <a:gd name="connsiteX1" fmla="*/ 100013 w 1026319"/>
                    <a:gd name="connsiteY1" fmla="*/ 0 h 1026318"/>
                    <a:gd name="connsiteX2" fmla="*/ 511969 w 1026319"/>
                    <a:gd name="connsiteY2" fmla="*/ 411956 h 1026318"/>
                    <a:gd name="connsiteX3" fmla="*/ 921544 w 1026319"/>
                    <a:gd name="connsiteY3" fmla="*/ 2381 h 1026318"/>
                    <a:gd name="connsiteX4" fmla="*/ 1026319 w 1026319"/>
                    <a:gd name="connsiteY4" fmla="*/ 100012 h 1026318"/>
                    <a:gd name="connsiteX5" fmla="*/ 621506 w 1026319"/>
                    <a:gd name="connsiteY5" fmla="*/ 511968 h 1026318"/>
                    <a:gd name="connsiteX6" fmla="*/ 1023938 w 1026319"/>
                    <a:gd name="connsiteY6" fmla="*/ 921543 h 1026318"/>
                    <a:gd name="connsiteX7" fmla="*/ 928688 w 1026319"/>
                    <a:gd name="connsiteY7" fmla="*/ 1026318 h 1026318"/>
                    <a:gd name="connsiteX8" fmla="*/ 519113 w 1026319"/>
                    <a:gd name="connsiteY8" fmla="*/ 619125 h 1026318"/>
                    <a:gd name="connsiteX9" fmla="*/ 104775 w 1026319"/>
                    <a:gd name="connsiteY9" fmla="*/ 1023937 h 1026318"/>
                    <a:gd name="connsiteX10" fmla="*/ 2381 w 1026319"/>
                    <a:gd name="connsiteY10" fmla="*/ 923925 h 1026318"/>
                    <a:gd name="connsiteX11" fmla="*/ 409575 w 1026319"/>
                    <a:gd name="connsiteY11" fmla="*/ 511968 h 1026318"/>
                    <a:gd name="connsiteX12" fmla="*/ 0 w 1026319"/>
                    <a:gd name="connsiteY12" fmla="*/ 97631 h 1026318"/>
                    <a:gd name="connsiteX0" fmla="*/ 0 w 1026319"/>
                    <a:gd name="connsiteY0" fmla="*/ 97631 h 1026318"/>
                    <a:gd name="connsiteX1" fmla="*/ 100013 w 1026319"/>
                    <a:gd name="connsiteY1" fmla="*/ 0 h 1026318"/>
                    <a:gd name="connsiteX2" fmla="*/ 522441 w 1026319"/>
                    <a:gd name="connsiteY2" fmla="*/ 396248 h 1026318"/>
                    <a:gd name="connsiteX3" fmla="*/ 921544 w 1026319"/>
                    <a:gd name="connsiteY3" fmla="*/ 2381 h 1026318"/>
                    <a:gd name="connsiteX4" fmla="*/ 1026319 w 1026319"/>
                    <a:gd name="connsiteY4" fmla="*/ 100012 h 1026318"/>
                    <a:gd name="connsiteX5" fmla="*/ 621506 w 1026319"/>
                    <a:gd name="connsiteY5" fmla="*/ 511968 h 1026318"/>
                    <a:gd name="connsiteX6" fmla="*/ 1023938 w 1026319"/>
                    <a:gd name="connsiteY6" fmla="*/ 921543 h 1026318"/>
                    <a:gd name="connsiteX7" fmla="*/ 928688 w 1026319"/>
                    <a:gd name="connsiteY7" fmla="*/ 1026318 h 1026318"/>
                    <a:gd name="connsiteX8" fmla="*/ 519113 w 1026319"/>
                    <a:gd name="connsiteY8" fmla="*/ 619125 h 1026318"/>
                    <a:gd name="connsiteX9" fmla="*/ 104775 w 1026319"/>
                    <a:gd name="connsiteY9" fmla="*/ 1023937 h 1026318"/>
                    <a:gd name="connsiteX10" fmla="*/ 2381 w 1026319"/>
                    <a:gd name="connsiteY10" fmla="*/ 923925 h 1026318"/>
                    <a:gd name="connsiteX11" fmla="*/ 409575 w 1026319"/>
                    <a:gd name="connsiteY11" fmla="*/ 511968 h 1026318"/>
                    <a:gd name="connsiteX12" fmla="*/ 0 w 1026319"/>
                    <a:gd name="connsiteY12" fmla="*/ 97631 h 1026318"/>
                    <a:gd name="connsiteX0" fmla="*/ 0 w 1026319"/>
                    <a:gd name="connsiteY0" fmla="*/ 108104 h 1036791"/>
                    <a:gd name="connsiteX1" fmla="*/ 110485 w 1026319"/>
                    <a:gd name="connsiteY1" fmla="*/ 0 h 1036791"/>
                    <a:gd name="connsiteX2" fmla="*/ 522441 w 1026319"/>
                    <a:gd name="connsiteY2" fmla="*/ 406721 h 1036791"/>
                    <a:gd name="connsiteX3" fmla="*/ 921544 w 1026319"/>
                    <a:gd name="connsiteY3" fmla="*/ 12854 h 1036791"/>
                    <a:gd name="connsiteX4" fmla="*/ 1026319 w 1026319"/>
                    <a:gd name="connsiteY4" fmla="*/ 110485 h 1036791"/>
                    <a:gd name="connsiteX5" fmla="*/ 621506 w 1026319"/>
                    <a:gd name="connsiteY5" fmla="*/ 522441 h 1036791"/>
                    <a:gd name="connsiteX6" fmla="*/ 1023938 w 1026319"/>
                    <a:gd name="connsiteY6" fmla="*/ 932016 h 1036791"/>
                    <a:gd name="connsiteX7" fmla="*/ 928688 w 1026319"/>
                    <a:gd name="connsiteY7" fmla="*/ 1036791 h 1036791"/>
                    <a:gd name="connsiteX8" fmla="*/ 519113 w 1026319"/>
                    <a:gd name="connsiteY8" fmla="*/ 629598 h 1036791"/>
                    <a:gd name="connsiteX9" fmla="*/ 104775 w 1026319"/>
                    <a:gd name="connsiteY9" fmla="*/ 1034410 h 1036791"/>
                    <a:gd name="connsiteX10" fmla="*/ 2381 w 1026319"/>
                    <a:gd name="connsiteY10" fmla="*/ 934398 h 1036791"/>
                    <a:gd name="connsiteX11" fmla="*/ 409575 w 1026319"/>
                    <a:gd name="connsiteY11" fmla="*/ 522441 h 1036791"/>
                    <a:gd name="connsiteX12" fmla="*/ 0 w 1026319"/>
                    <a:gd name="connsiteY12" fmla="*/ 108104 h 1036791"/>
                    <a:gd name="connsiteX0" fmla="*/ 0 w 1026319"/>
                    <a:gd name="connsiteY0" fmla="*/ 108104 h 1036791"/>
                    <a:gd name="connsiteX1" fmla="*/ 110485 w 1026319"/>
                    <a:gd name="connsiteY1" fmla="*/ 0 h 1036791"/>
                    <a:gd name="connsiteX2" fmla="*/ 522441 w 1026319"/>
                    <a:gd name="connsiteY2" fmla="*/ 406721 h 1036791"/>
                    <a:gd name="connsiteX3" fmla="*/ 921544 w 1026319"/>
                    <a:gd name="connsiteY3" fmla="*/ 12854 h 1036791"/>
                    <a:gd name="connsiteX4" fmla="*/ 1026319 w 1026319"/>
                    <a:gd name="connsiteY4" fmla="*/ 110485 h 1036791"/>
                    <a:gd name="connsiteX5" fmla="*/ 647688 w 1026319"/>
                    <a:gd name="connsiteY5" fmla="*/ 496260 h 1036791"/>
                    <a:gd name="connsiteX6" fmla="*/ 1023938 w 1026319"/>
                    <a:gd name="connsiteY6" fmla="*/ 932016 h 1036791"/>
                    <a:gd name="connsiteX7" fmla="*/ 928688 w 1026319"/>
                    <a:gd name="connsiteY7" fmla="*/ 1036791 h 1036791"/>
                    <a:gd name="connsiteX8" fmla="*/ 519113 w 1026319"/>
                    <a:gd name="connsiteY8" fmla="*/ 629598 h 1036791"/>
                    <a:gd name="connsiteX9" fmla="*/ 104775 w 1026319"/>
                    <a:gd name="connsiteY9" fmla="*/ 1034410 h 1036791"/>
                    <a:gd name="connsiteX10" fmla="*/ 2381 w 1026319"/>
                    <a:gd name="connsiteY10" fmla="*/ 934398 h 1036791"/>
                    <a:gd name="connsiteX11" fmla="*/ 409575 w 1026319"/>
                    <a:gd name="connsiteY11" fmla="*/ 522441 h 1036791"/>
                    <a:gd name="connsiteX12" fmla="*/ 0 w 1026319"/>
                    <a:gd name="connsiteY12" fmla="*/ 108104 h 1036791"/>
                    <a:gd name="connsiteX0" fmla="*/ 0 w 1044883"/>
                    <a:gd name="connsiteY0" fmla="*/ 108104 h 1036791"/>
                    <a:gd name="connsiteX1" fmla="*/ 110485 w 1044883"/>
                    <a:gd name="connsiteY1" fmla="*/ 0 h 1036791"/>
                    <a:gd name="connsiteX2" fmla="*/ 522441 w 1044883"/>
                    <a:gd name="connsiteY2" fmla="*/ 406721 h 1036791"/>
                    <a:gd name="connsiteX3" fmla="*/ 921544 w 1044883"/>
                    <a:gd name="connsiteY3" fmla="*/ 12854 h 1036791"/>
                    <a:gd name="connsiteX4" fmla="*/ 1026319 w 1044883"/>
                    <a:gd name="connsiteY4" fmla="*/ 110485 h 1036791"/>
                    <a:gd name="connsiteX5" fmla="*/ 647688 w 1044883"/>
                    <a:gd name="connsiteY5" fmla="*/ 496260 h 1036791"/>
                    <a:gd name="connsiteX6" fmla="*/ 1044883 w 1044883"/>
                    <a:gd name="connsiteY6" fmla="*/ 916307 h 1036791"/>
                    <a:gd name="connsiteX7" fmla="*/ 928688 w 1044883"/>
                    <a:gd name="connsiteY7" fmla="*/ 1036791 h 1036791"/>
                    <a:gd name="connsiteX8" fmla="*/ 519113 w 1044883"/>
                    <a:gd name="connsiteY8" fmla="*/ 629598 h 1036791"/>
                    <a:gd name="connsiteX9" fmla="*/ 104775 w 1044883"/>
                    <a:gd name="connsiteY9" fmla="*/ 1034410 h 1036791"/>
                    <a:gd name="connsiteX10" fmla="*/ 2381 w 1044883"/>
                    <a:gd name="connsiteY10" fmla="*/ 934398 h 1036791"/>
                    <a:gd name="connsiteX11" fmla="*/ 409575 w 1044883"/>
                    <a:gd name="connsiteY11" fmla="*/ 522441 h 1036791"/>
                    <a:gd name="connsiteX12" fmla="*/ 0 w 1044883"/>
                    <a:gd name="connsiteY12" fmla="*/ 108104 h 1036791"/>
                    <a:gd name="connsiteX0" fmla="*/ 0 w 1044883"/>
                    <a:gd name="connsiteY0" fmla="*/ 108104 h 1036791"/>
                    <a:gd name="connsiteX1" fmla="*/ 110485 w 1044883"/>
                    <a:gd name="connsiteY1" fmla="*/ 0 h 1036791"/>
                    <a:gd name="connsiteX2" fmla="*/ 522441 w 1044883"/>
                    <a:gd name="connsiteY2" fmla="*/ 406721 h 1036791"/>
                    <a:gd name="connsiteX3" fmla="*/ 921544 w 1044883"/>
                    <a:gd name="connsiteY3" fmla="*/ 12854 h 1036791"/>
                    <a:gd name="connsiteX4" fmla="*/ 1026319 w 1044883"/>
                    <a:gd name="connsiteY4" fmla="*/ 110485 h 1036791"/>
                    <a:gd name="connsiteX5" fmla="*/ 642452 w 1044883"/>
                    <a:gd name="connsiteY5" fmla="*/ 511968 h 1036791"/>
                    <a:gd name="connsiteX6" fmla="*/ 1044883 w 1044883"/>
                    <a:gd name="connsiteY6" fmla="*/ 916307 h 1036791"/>
                    <a:gd name="connsiteX7" fmla="*/ 928688 w 1044883"/>
                    <a:gd name="connsiteY7" fmla="*/ 1036791 h 1036791"/>
                    <a:gd name="connsiteX8" fmla="*/ 519113 w 1044883"/>
                    <a:gd name="connsiteY8" fmla="*/ 629598 h 1036791"/>
                    <a:gd name="connsiteX9" fmla="*/ 104775 w 1044883"/>
                    <a:gd name="connsiteY9" fmla="*/ 1034410 h 1036791"/>
                    <a:gd name="connsiteX10" fmla="*/ 2381 w 1044883"/>
                    <a:gd name="connsiteY10" fmla="*/ 934398 h 1036791"/>
                    <a:gd name="connsiteX11" fmla="*/ 409575 w 1044883"/>
                    <a:gd name="connsiteY11" fmla="*/ 522441 h 1036791"/>
                    <a:gd name="connsiteX12" fmla="*/ 0 w 1044883"/>
                    <a:gd name="connsiteY12" fmla="*/ 108104 h 1036791"/>
                    <a:gd name="connsiteX0" fmla="*/ 0 w 1047264"/>
                    <a:gd name="connsiteY0" fmla="*/ 108104 h 1036791"/>
                    <a:gd name="connsiteX1" fmla="*/ 110485 w 1047264"/>
                    <a:gd name="connsiteY1" fmla="*/ 0 h 1036791"/>
                    <a:gd name="connsiteX2" fmla="*/ 522441 w 1047264"/>
                    <a:gd name="connsiteY2" fmla="*/ 406721 h 1036791"/>
                    <a:gd name="connsiteX3" fmla="*/ 921544 w 1047264"/>
                    <a:gd name="connsiteY3" fmla="*/ 12854 h 1036791"/>
                    <a:gd name="connsiteX4" fmla="*/ 1047264 w 1047264"/>
                    <a:gd name="connsiteY4" fmla="*/ 120958 h 1036791"/>
                    <a:gd name="connsiteX5" fmla="*/ 642452 w 1047264"/>
                    <a:gd name="connsiteY5" fmla="*/ 511968 h 1036791"/>
                    <a:gd name="connsiteX6" fmla="*/ 1044883 w 1047264"/>
                    <a:gd name="connsiteY6" fmla="*/ 916307 h 1036791"/>
                    <a:gd name="connsiteX7" fmla="*/ 928688 w 1047264"/>
                    <a:gd name="connsiteY7" fmla="*/ 1036791 h 1036791"/>
                    <a:gd name="connsiteX8" fmla="*/ 519113 w 1047264"/>
                    <a:gd name="connsiteY8" fmla="*/ 629598 h 1036791"/>
                    <a:gd name="connsiteX9" fmla="*/ 104775 w 1047264"/>
                    <a:gd name="connsiteY9" fmla="*/ 1034410 h 1036791"/>
                    <a:gd name="connsiteX10" fmla="*/ 2381 w 1047264"/>
                    <a:gd name="connsiteY10" fmla="*/ 934398 h 1036791"/>
                    <a:gd name="connsiteX11" fmla="*/ 409575 w 1047264"/>
                    <a:gd name="connsiteY11" fmla="*/ 522441 h 1036791"/>
                    <a:gd name="connsiteX12" fmla="*/ 0 w 1047264"/>
                    <a:gd name="connsiteY12" fmla="*/ 108104 h 1036791"/>
                    <a:gd name="connsiteX0" fmla="*/ 0 w 1047264"/>
                    <a:gd name="connsiteY0" fmla="*/ 108104 h 1036791"/>
                    <a:gd name="connsiteX1" fmla="*/ 110485 w 1047264"/>
                    <a:gd name="connsiteY1" fmla="*/ 0 h 1036791"/>
                    <a:gd name="connsiteX2" fmla="*/ 522441 w 1047264"/>
                    <a:gd name="connsiteY2" fmla="*/ 406721 h 1036791"/>
                    <a:gd name="connsiteX3" fmla="*/ 921544 w 1047264"/>
                    <a:gd name="connsiteY3" fmla="*/ 12854 h 1036791"/>
                    <a:gd name="connsiteX4" fmla="*/ 1047264 w 1047264"/>
                    <a:gd name="connsiteY4" fmla="*/ 120958 h 1036791"/>
                    <a:gd name="connsiteX5" fmla="*/ 658162 w 1047264"/>
                    <a:gd name="connsiteY5" fmla="*/ 517205 h 1036791"/>
                    <a:gd name="connsiteX6" fmla="*/ 1044883 w 1047264"/>
                    <a:gd name="connsiteY6" fmla="*/ 916307 h 1036791"/>
                    <a:gd name="connsiteX7" fmla="*/ 928688 w 1047264"/>
                    <a:gd name="connsiteY7" fmla="*/ 1036791 h 1036791"/>
                    <a:gd name="connsiteX8" fmla="*/ 519113 w 1047264"/>
                    <a:gd name="connsiteY8" fmla="*/ 629598 h 1036791"/>
                    <a:gd name="connsiteX9" fmla="*/ 104775 w 1047264"/>
                    <a:gd name="connsiteY9" fmla="*/ 1034410 h 1036791"/>
                    <a:gd name="connsiteX10" fmla="*/ 2381 w 1047264"/>
                    <a:gd name="connsiteY10" fmla="*/ 934398 h 1036791"/>
                    <a:gd name="connsiteX11" fmla="*/ 409575 w 1047264"/>
                    <a:gd name="connsiteY11" fmla="*/ 522441 h 1036791"/>
                    <a:gd name="connsiteX12" fmla="*/ 0 w 1047264"/>
                    <a:gd name="connsiteY12" fmla="*/ 108104 h 1036791"/>
                    <a:gd name="connsiteX0" fmla="*/ 0 w 1047264"/>
                    <a:gd name="connsiteY0" fmla="*/ 108104 h 1036791"/>
                    <a:gd name="connsiteX1" fmla="*/ 110485 w 1047264"/>
                    <a:gd name="connsiteY1" fmla="*/ 0 h 1036791"/>
                    <a:gd name="connsiteX2" fmla="*/ 522441 w 1047264"/>
                    <a:gd name="connsiteY2" fmla="*/ 406721 h 1036791"/>
                    <a:gd name="connsiteX3" fmla="*/ 921544 w 1047264"/>
                    <a:gd name="connsiteY3" fmla="*/ 12854 h 1036791"/>
                    <a:gd name="connsiteX4" fmla="*/ 1047264 w 1047264"/>
                    <a:gd name="connsiteY4" fmla="*/ 120958 h 1036791"/>
                    <a:gd name="connsiteX5" fmla="*/ 658162 w 1047264"/>
                    <a:gd name="connsiteY5" fmla="*/ 517205 h 1036791"/>
                    <a:gd name="connsiteX6" fmla="*/ 1044883 w 1047264"/>
                    <a:gd name="connsiteY6" fmla="*/ 916307 h 1036791"/>
                    <a:gd name="connsiteX7" fmla="*/ 928688 w 1047264"/>
                    <a:gd name="connsiteY7" fmla="*/ 1036791 h 1036791"/>
                    <a:gd name="connsiteX8" fmla="*/ 529586 w 1047264"/>
                    <a:gd name="connsiteY8" fmla="*/ 645308 h 1036791"/>
                    <a:gd name="connsiteX9" fmla="*/ 104775 w 1047264"/>
                    <a:gd name="connsiteY9" fmla="*/ 1034410 h 1036791"/>
                    <a:gd name="connsiteX10" fmla="*/ 2381 w 1047264"/>
                    <a:gd name="connsiteY10" fmla="*/ 934398 h 1036791"/>
                    <a:gd name="connsiteX11" fmla="*/ 409575 w 1047264"/>
                    <a:gd name="connsiteY11" fmla="*/ 522441 h 1036791"/>
                    <a:gd name="connsiteX12" fmla="*/ 0 w 1047264"/>
                    <a:gd name="connsiteY12" fmla="*/ 108104 h 1036791"/>
                    <a:gd name="connsiteX0" fmla="*/ 0 w 1047264"/>
                    <a:gd name="connsiteY0" fmla="*/ 108104 h 1055355"/>
                    <a:gd name="connsiteX1" fmla="*/ 110485 w 1047264"/>
                    <a:gd name="connsiteY1" fmla="*/ 0 h 1055355"/>
                    <a:gd name="connsiteX2" fmla="*/ 522441 w 1047264"/>
                    <a:gd name="connsiteY2" fmla="*/ 406721 h 1055355"/>
                    <a:gd name="connsiteX3" fmla="*/ 921544 w 1047264"/>
                    <a:gd name="connsiteY3" fmla="*/ 12854 h 1055355"/>
                    <a:gd name="connsiteX4" fmla="*/ 1047264 w 1047264"/>
                    <a:gd name="connsiteY4" fmla="*/ 120958 h 1055355"/>
                    <a:gd name="connsiteX5" fmla="*/ 658162 w 1047264"/>
                    <a:gd name="connsiteY5" fmla="*/ 517205 h 1055355"/>
                    <a:gd name="connsiteX6" fmla="*/ 1044883 w 1047264"/>
                    <a:gd name="connsiteY6" fmla="*/ 916307 h 1055355"/>
                    <a:gd name="connsiteX7" fmla="*/ 928688 w 1047264"/>
                    <a:gd name="connsiteY7" fmla="*/ 1036791 h 1055355"/>
                    <a:gd name="connsiteX8" fmla="*/ 529586 w 1047264"/>
                    <a:gd name="connsiteY8" fmla="*/ 645308 h 1055355"/>
                    <a:gd name="connsiteX9" fmla="*/ 136192 w 1047264"/>
                    <a:gd name="connsiteY9" fmla="*/ 1055355 h 1055355"/>
                    <a:gd name="connsiteX10" fmla="*/ 2381 w 1047264"/>
                    <a:gd name="connsiteY10" fmla="*/ 934398 h 1055355"/>
                    <a:gd name="connsiteX11" fmla="*/ 409575 w 1047264"/>
                    <a:gd name="connsiteY11" fmla="*/ 522441 h 1055355"/>
                    <a:gd name="connsiteX12" fmla="*/ 0 w 1047264"/>
                    <a:gd name="connsiteY12" fmla="*/ 108104 h 1055355"/>
                    <a:gd name="connsiteX0" fmla="*/ 0 w 1060354"/>
                    <a:gd name="connsiteY0" fmla="*/ 115959 h 1055355"/>
                    <a:gd name="connsiteX1" fmla="*/ 123575 w 1060354"/>
                    <a:gd name="connsiteY1" fmla="*/ 0 h 1055355"/>
                    <a:gd name="connsiteX2" fmla="*/ 535531 w 1060354"/>
                    <a:gd name="connsiteY2" fmla="*/ 406721 h 1055355"/>
                    <a:gd name="connsiteX3" fmla="*/ 934634 w 1060354"/>
                    <a:gd name="connsiteY3" fmla="*/ 12854 h 1055355"/>
                    <a:gd name="connsiteX4" fmla="*/ 1060354 w 1060354"/>
                    <a:gd name="connsiteY4" fmla="*/ 120958 h 1055355"/>
                    <a:gd name="connsiteX5" fmla="*/ 671252 w 1060354"/>
                    <a:gd name="connsiteY5" fmla="*/ 517205 h 1055355"/>
                    <a:gd name="connsiteX6" fmla="*/ 1057973 w 1060354"/>
                    <a:gd name="connsiteY6" fmla="*/ 916307 h 1055355"/>
                    <a:gd name="connsiteX7" fmla="*/ 941778 w 1060354"/>
                    <a:gd name="connsiteY7" fmla="*/ 1036791 h 1055355"/>
                    <a:gd name="connsiteX8" fmla="*/ 542676 w 1060354"/>
                    <a:gd name="connsiteY8" fmla="*/ 645308 h 1055355"/>
                    <a:gd name="connsiteX9" fmla="*/ 149282 w 1060354"/>
                    <a:gd name="connsiteY9" fmla="*/ 1055355 h 1055355"/>
                    <a:gd name="connsiteX10" fmla="*/ 15471 w 1060354"/>
                    <a:gd name="connsiteY10" fmla="*/ 934398 h 1055355"/>
                    <a:gd name="connsiteX11" fmla="*/ 422665 w 1060354"/>
                    <a:gd name="connsiteY11" fmla="*/ 522441 h 1055355"/>
                    <a:gd name="connsiteX12" fmla="*/ 0 w 1060354"/>
                    <a:gd name="connsiteY12" fmla="*/ 115959 h 1055355"/>
                    <a:gd name="connsiteX0" fmla="*/ 0 w 1060354"/>
                    <a:gd name="connsiteY0" fmla="*/ 115959 h 1055355"/>
                    <a:gd name="connsiteX1" fmla="*/ 123575 w 1060354"/>
                    <a:gd name="connsiteY1" fmla="*/ 0 h 1055355"/>
                    <a:gd name="connsiteX2" fmla="*/ 535531 w 1060354"/>
                    <a:gd name="connsiteY2" fmla="*/ 406721 h 1055355"/>
                    <a:gd name="connsiteX3" fmla="*/ 934634 w 1060354"/>
                    <a:gd name="connsiteY3" fmla="*/ 12854 h 1055355"/>
                    <a:gd name="connsiteX4" fmla="*/ 1060354 w 1060354"/>
                    <a:gd name="connsiteY4" fmla="*/ 120958 h 1055355"/>
                    <a:gd name="connsiteX5" fmla="*/ 671252 w 1060354"/>
                    <a:gd name="connsiteY5" fmla="*/ 517205 h 1055355"/>
                    <a:gd name="connsiteX6" fmla="*/ 1057973 w 1060354"/>
                    <a:gd name="connsiteY6" fmla="*/ 916307 h 1055355"/>
                    <a:gd name="connsiteX7" fmla="*/ 941778 w 1060354"/>
                    <a:gd name="connsiteY7" fmla="*/ 1036791 h 1055355"/>
                    <a:gd name="connsiteX8" fmla="*/ 542676 w 1060354"/>
                    <a:gd name="connsiteY8" fmla="*/ 645308 h 1055355"/>
                    <a:gd name="connsiteX9" fmla="*/ 149282 w 1060354"/>
                    <a:gd name="connsiteY9" fmla="*/ 1055355 h 1055355"/>
                    <a:gd name="connsiteX10" fmla="*/ 15471 w 1060354"/>
                    <a:gd name="connsiteY10" fmla="*/ 934398 h 1055355"/>
                    <a:gd name="connsiteX11" fmla="*/ 414810 w 1060354"/>
                    <a:gd name="connsiteY11" fmla="*/ 527678 h 1055355"/>
                    <a:gd name="connsiteX12" fmla="*/ 0 w 1060354"/>
                    <a:gd name="connsiteY12" fmla="*/ 115959 h 1055355"/>
                    <a:gd name="connsiteX0" fmla="*/ 0 w 1060354"/>
                    <a:gd name="connsiteY0" fmla="*/ 115959 h 1055355"/>
                    <a:gd name="connsiteX1" fmla="*/ 123575 w 1060354"/>
                    <a:gd name="connsiteY1" fmla="*/ 0 h 1055355"/>
                    <a:gd name="connsiteX2" fmla="*/ 535531 w 1060354"/>
                    <a:gd name="connsiteY2" fmla="*/ 406721 h 1055355"/>
                    <a:gd name="connsiteX3" fmla="*/ 929397 w 1060354"/>
                    <a:gd name="connsiteY3" fmla="*/ 2381 h 1055355"/>
                    <a:gd name="connsiteX4" fmla="*/ 1060354 w 1060354"/>
                    <a:gd name="connsiteY4" fmla="*/ 120958 h 1055355"/>
                    <a:gd name="connsiteX5" fmla="*/ 671252 w 1060354"/>
                    <a:gd name="connsiteY5" fmla="*/ 517205 h 1055355"/>
                    <a:gd name="connsiteX6" fmla="*/ 1057973 w 1060354"/>
                    <a:gd name="connsiteY6" fmla="*/ 916307 h 1055355"/>
                    <a:gd name="connsiteX7" fmla="*/ 941778 w 1060354"/>
                    <a:gd name="connsiteY7" fmla="*/ 1036791 h 1055355"/>
                    <a:gd name="connsiteX8" fmla="*/ 542676 w 1060354"/>
                    <a:gd name="connsiteY8" fmla="*/ 645308 h 1055355"/>
                    <a:gd name="connsiteX9" fmla="*/ 149282 w 1060354"/>
                    <a:gd name="connsiteY9" fmla="*/ 1055355 h 1055355"/>
                    <a:gd name="connsiteX10" fmla="*/ 15471 w 1060354"/>
                    <a:gd name="connsiteY10" fmla="*/ 934398 h 1055355"/>
                    <a:gd name="connsiteX11" fmla="*/ 414810 w 1060354"/>
                    <a:gd name="connsiteY11" fmla="*/ 527678 h 1055355"/>
                    <a:gd name="connsiteX12" fmla="*/ 0 w 1060354"/>
                    <a:gd name="connsiteY12" fmla="*/ 115959 h 1055355"/>
                    <a:gd name="connsiteX0" fmla="*/ 0 w 1060354"/>
                    <a:gd name="connsiteY0" fmla="*/ 115959 h 1055355"/>
                    <a:gd name="connsiteX1" fmla="*/ 123575 w 1060354"/>
                    <a:gd name="connsiteY1" fmla="*/ 0 h 1055355"/>
                    <a:gd name="connsiteX2" fmla="*/ 532914 w 1060354"/>
                    <a:gd name="connsiteY2" fmla="*/ 396248 h 1055355"/>
                    <a:gd name="connsiteX3" fmla="*/ 929397 w 1060354"/>
                    <a:gd name="connsiteY3" fmla="*/ 2381 h 1055355"/>
                    <a:gd name="connsiteX4" fmla="*/ 1060354 w 1060354"/>
                    <a:gd name="connsiteY4" fmla="*/ 120958 h 1055355"/>
                    <a:gd name="connsiteX5" fmla="*/ 671252 w 1060354"/>
                    <a:gd name="connsiteY5" fmla="*/ 517205 h 1055355"/>
                    <a:gd name="connsiteX6" fmla="*/ 1057973 w 1060354"/>
                    <a:gd name="connsiteY6" fmla="*/ 916307 h 1055355"/>
                    <a:gd name="connsiteX7" fmla="*/ 941778 w 1060354"/>
                    <a:gd name="connsiteY7" fmla="*/ 1036791 h 1055355"/>
                    <a:gd name="connsiteX8" fmla="*/ 542676 w 1060354"/>
                    <a:gd name="connsiteY8" fmla="*/ 645308 h 1055355"/>
                    <a:gd name="connsiteX9" fmla="*/ 149282 w 1060354"/>
                    <a:gd name="connsiteY9" fmla="*/ 1055355 h 1055355"/>
                    <a:gd name="connsiteX10" fmla="*/ 15471 w 1060354"/>
                    <a:gd name="connsiteY10" fmla="*/ 934398 h 1055355"/>
                    <a:gd name="connsiteX11" fmla="*/ 414810 w 1060354"/>
                    <a:gd name="connsiteY11" fmla="*/ 527678 h 1055355"/>
                    <a:gd name="connsiteX12" fmla="*/ 0 w 1060354"/>
                    <a:gd name="connsiteY12" fmla="*/ 115959 h 1055355"/>
                    <a:gd name="connsiteX0" fmla="*/ 0 w 1060354"/>
                    <a:gd name="connsiteY0" fmla="*/ 126432 h 1065828"/>
                    <a:gd name="connsiteX1" fmla="*/ 123575 w 1060354"/>
                    <a:gd name="connsiteY1" fmla="*/ 0 h 1065828"/>
                    <a:gd name="connsiteX2" fmla="*/ 532914 w 1060354"/>
                    <a:gd name="connsiteY2" fmla="*/ 406721 h 1065828"/>
                    <a:gd name="connsiteX3" fmla="*/ 929397 w 1060354"/>
                    <a:gd name="connsiteY3" fmla="*/ 12854 h 1065828"/>
                    <a:gd name="connsiteX4" fmla="*/ 1060354 w 1060354"/>
                    <a:gd name="connsiteY4" fmla="*/ 131431 h 1065828"/>
                    <a:gd name="connsiteX5" fmla="*/ 671252 w 1060354"/>
                    <a:gd name="connsiteY5" fmla="*/ 527678 h 1065828"/>
                    <a:gd name="connsiteX6" fmla="*/ 1057973 w 1060354"/>
                    <a:gd name="connsiteY6" fmla="*/ 926780 h 1065828"/>
                    <a:gd name="connsiteX7" fmla="*/ 941778 w 1060354"/>
                    <a:gd name="connsiteY7" fmla="*/ 1047264 h 1065828"/>
                    <a:gd name="connsiteX8" fmla="*/ 542676 w 1060354"/>
                    <a:gd name="connsiteY8" fmla="*/ 655781 h 1065828"/>
                    <a:gd name="connsiteX9" fmla="*/ 149282 w 1060354"/>
                    <a:gd name="connsiteY9" fmla="*/ 1065828 h 1065828"/>
                    <a:gd name="connsiteX10" fmla="*/ 15471 w 1060354"/>
                    <a:gd name="connsiteY10" fmla="*/ 944871 h 1065828"/>
                    <a:gd name="connsiteX11" fmla="*/ 414810 w 1060354"/>
                    <a:gd name="connsiteY11" fmla="*/ 538151 h 1065828"/>
                    <a:gd name="connsiteX12" fmla="*/ 0 w 1060354"/>
                    <a:gd name="connsiteY12" fmla="*/ 126432 h 1065828"/>
                    <a:gd name="connsiteX0" fmla="*/ 0 w 1060354"/>
                    <a:gd name="connsiteY0" fmla="*/ 129050 h 1068446"/>
                    <a:gd name="connsiteX1" fmla="*/ 128811 w 1060354"/>
                    <a:gd name="connsiteY1" fmla="*/ 0 h 1068446"/>
                    <a:gd name="connsiteX2" fmla="*/ 532914 w 1060354"/>
                    <a:gd name="connsiteY2" fmla="*/ 409339 h 1068446"/>
                    <a:gd name="connsiteX3" fmla="*/ 929397 w 1060354"/>
                    <a:gd name="connsiteY3" fmla="*/ 15472 h 1068446"/>
                    <a:gd name="connsiteX4" fmla="*/ 1060354 w 1060354"/>
                    <a:gd name="connsiteY4" fmla="*/ 134049 h 1068446"/>
                    <a:gd name="connsiteX5" fmla="*/ 671252 w 1060354"/>
                    <a:gd name="connsiteY5" fmla="*/ 530296 h 1068446"/>
                    <a:gd name="connsiteX6" fmla="*/ 1057973 w 1060354"/>
                    <a:gd name="connsiteY6" fmla="*/ 929398 h 1068446"/>
                    <a:gd name="connsiteX7" fmla="*/ 941778 w 1060354"/>
                    <a:gd name="connsiteY7" fmla="*/ 1049882 h 1068446"/>
                    <a:gd name="connsiteX8" fmla="*/ 542676 w 1060354"/>
                    <a:gd name="connsiteY8" fmla="*/ 658399 h 1068446"/>
                    <a:gd name="connsiteX9" fmla="*/ 149282 w 1060354"/>
                    <a:gd name="connsiteY9" fmla="*/ 1068446 h 1068446"/>
                    <a:gd name="connsiteX10" fmla="*/ 15471 w 1060354"/>
                    <a:gd name="connsiteY10" fmla="*/ 947489 h 1068446"/>
                    <a:gd name="connsiteX11" fmla="*/ 414810 w 1060354"/>
                    <a:gd name="connsiteY11" fmla="*/ 540769 h 1068446"/>
                    <a:gd name="connsiteX12" fmla="*/ 0 w 1060354"/>
                    <a:gd name="connsiteY12" fmla="*/ 129050 h 1068446"/>
                    <a:gd name="connsiteX0" fmla="*/ 0 w 1060354"/>
                    <a:gd name="connsiteY0" fmla="*/ 129050 h 1068446"/>
                    <a:gd name="connsiteX1" fmla="*/ 128811 w 1060354"/>
                    <a:gd name="connsiteY1" fmla="*/ 0 h 1068446"/>
                    <a:gd name="connsiteX2" fmla="*/ 532914 w 1060354"/>
                    <a:gd name="connsiteY2" fmla="*/ 409339 h 1068446"/>
                    <a:gd name="connsiteX3" fmla="*/ 929397 w 1060354"/>
                    <a:gd name="connsiteY3" fmla="*/ 15472 h 1068446"/>
                    <a:gd name="connsiteX4" fmla="*/ 1060354 w 1060354"/>
                    <a:gd name="connsiteY4" fmla="*/ 134049 h 1068446"/>
                    <a:gd name="connsiteX5" fmla="*/ 671252 w 1060354"/>
                    <a:gd name="connsiteY5" fmla="*/ 530296 h 1068446"/>
                    <a:gd name="connsiteX6" fmla="*/ 1057973 w 1060354"/>
                    <a:gd name="connsiteY6" fmla="*/ 929398 h 1068446"/>
                    <a:gd name="connsiteX7" fmla="*/ 941778 w 1060354"/>
                    <a:gd name="connsiteY7" fmla="*/ 1049882 h 1068446"/>
                    <a:gd name="connsiteX8" fmla="*/ 542676 w 1060354"/>
                    <a:gd name="connsiteY8" fmla="*/ 658399 h 1068446"/>
                    <a:gd name="connsiteX9" fmla="*/ 149282 w 1060354"/>
                    <a:gd name="connsiteY9" fmla="*/ 1068446 h 1068446"/>
                    <a:gd name="connsiteX10" fmla="*/ 10235 w 1060354"/>
                    <a:gd name="connsiteY10" fmla="*/ 939635 h 1068446"/>
                    <a:gd name="connsiteX11" fmla="*/ 414810 w 1060354"/>
                    <a:gd name="connsiteY11" fmla="*/ 540769 h 1068446"/>
                    <a:gd name="connsiteX12" fmla="*/ 0 w 1060354"/>
                    <a:gd name="connsiteY12" fmla="*/ 129050 h 1068446"/>
                    <a:gd name="connsiteX0" fmla="*/ 0 w 1068445"/>
                    <a:gd name="connsiteY0" fmla="*/ 129050 h 1068446"/>
                    <a:gd name="connsiteX1" fmla="*/ 128811 w 1068445"/>
                    <a:gd name="connsiteY1" fmla="*/ 0 h 1068446"/>
                    <a:gd name="connsiteX2" fmla="*/ 532914 w 1068445"/>
                    <a:gd name="connsiteY2" fmla="*/ 409339 h 1068446"/>
                    <a:gd name="connsiteX3" fmla="*/ 929397 w 1068445"/>
                    <a:gd name="connsiteY3" fmla="*/ 15472 h 1068446"/>
                    <a:gd name="connsiteX4" fmla="*/ 1060354 w 1068445"/>
                    <a:gd name="connsiteY4" fmla="*/ 134049 h 1068446"/>
                    <a:gd name="connsiteX5" fmla="*/ 671252 w 1068445"/>
                    <a:gd name="connsiteY5" fmla="*/ 530296 h 1068446"/>
                    <a:gd name="connsiteX6" fmla="*/ 1068445 w 1068445"/>
                    <a:gd name="connsiteY6" fmla="*/ 916307 h 1068446"/>
                    <a:gd name="connsiteX7" fmla="*/ 941778 w 1068445"/>
                    <a:gd name="connsiteY7" fmla="*/ 1049882 h 1068446"/>
                    <a:gd name="connsiteX8" fmla="*/ 542676 w 1068445"/>
                    <a:gd name="connsiteY8" fmla="*/ 658399 h 1068446"/>
                    <a:gd name="connsiteX9" fmla="*/ 149282 w 1068445"/>
                    <a:gd name="connsiteY9" fmla="*/ 1068446 h 1068446"/>
                    <a:gd name="connsiteX10" fmla="*/ 10235 w 1068445"/>
                    <a:gd name="connsiteY10" fmla="*/ 939635 h 1068446"/>
                    <a:gd name="connsiteX11" fmla="*/ 414810 w 1068445"/>
                    <a:gd name="connsiteY11" fmla="*/ 540769 h 1068446"/>
                    <a:gd name="connsiteX12" fmla="*/ 0 w 1068445"/>
                    <a:gd name="connsiteY12" fmla="*/ 129050 h 1068446"/>
                    <a:gd name="connsiteX0" fmla="*/ 0 w 1068445"/>
                    <a:gd name="connsiteY0" fmla="*/ 129050 h 1068446"/>
                    <a:gd name="connsiteX1" fmla="*/ 128811 w 1068445"/>
                    <a:gd name="connsiteY1" fmla="*/ 0 h 1068446"/>
                    <a:gd name="connsiteX2" fmla="*/ 538150 w 1068445"/>
                    <a:gd name="connsiteY2" fmla="*/ 401485 h 1068446"/>
                    <a:gd name="connsiteX3" fmla="*/ 929397 w 1068445"/>
                    <a:gd name="connsiteY3" fmla="*/ 15472 h 1068446"/>
                    <a:gd name="connsiteX4" fmla="*/ 1060354 w 1068445"/>
                    <a:gd name="connsiteY4" fmla="*/ 134049 h 1068446"/>
                    <a:gd name="connsiteX5" fmla="*/ 671252 w 1068445"/>
                    <a:gd name="connsiteY5" fmla="*/ 530296 h 1068446"/>
                    <a:gd name="connsiteX6" fmla="*/ 1068445 w 1068445"/>
                    <a:gd name="connsiteY6" fmla="*/ 916307 h 1068446"/>
                    <a:gd name="connsiteX7" fmla="*/ 941778 w 1068445"/>
                    <a:gd name="connsiteY7" fmla="*/ 1049882 h 1068446"/>
                    <a:gd name="connsiteX8" fmla="*/ 542676 w 1068445"/>
                    <a:gd name="connsiteY8" fmla="*/ 658399 h 1068446"/>
                    <a:gd name="connsiteX9" fmla="*/ 149282 w 1068445"/>
                    <a:gd name="connsiteY9" fmla="*/ 1068446 h 1068446"/>
                    <a:gd name="connsiteX10" fmla="*/ 10235 w 1068445"/>
                    <a:gd name="connsiteY10" fmla="*/ 939635 h 1068446"/>
                    <a:gd name="connsiteX11" fmla="*/ 414810 w 1068445"/>
                    <a:gd name="connsiteY11" fmla="*/ 540769 h 1068446"/>
                    <a:gd name="connsiteX12" fmla="*/ 0 w 1068445"/>
                    <a:gd name="connsiteY12" fmla="*/ 129050 h 1068446"/>
                    <a:gd name="connsiteX0" fmla="*/ 0 w 1068445"/>
                    <a:gd name="connsiteY0" fmla="*/ 139523 h 1078919"/>
                    <a:gd name="connsiteX1" fmla="*/ 139284 w 1068445"/>
                    <a:gd name="connsiteY1" fmla="*/ 0 h 1078919"/>
                    <a:gd name="connsiteX2" fmla="*/ 538150 w 1068445"/>
                    <a:gd name="connsiteY2" fmla="*/ 411958 h 1078919"/>
                    <a:gd name="connsiteX3" fmla="*/ 929397 w 1068445"/>
                    <a:gd name="connsiteY3" fmla="*/ 25945 h 1078919"/>
                    <a:gd name="connsiteX4" fmla="*/ 1060354 w 1068445"/>
                    <a:gd name="connsiteY4" fmla="*/ 144522 h 1078919"/>
                    <a:gd name="connsiteX5" fmla="*/ 671252 w 1068445"/>
                    <a:gd name="connsiteY5" fmla="*/ 540769 h 1078919"/>
                    <a:gd name="connsiteX6" fmla="*/ 1068445 w 1068445"/>
                    <a:gd name="connsiteY6" fmla="*/ 926780 h 1078919"/>
                    <a:gd name="connsiteX7" fmla="*/ 941778 w 1068445"/>
                    <a:gd name="connsiteY7" fmla="*/ 1060355 h 1078919"/>
                    <a:gd name="connsiteX8" fmla="*/ 542676 w 1068445"/>
                    <a:gd name="connsiteY8" fmla="*/ 668872 h 1078919"/>
                    <a:gd name="connsiteX9" fmla="*/ 149282 w 1068445"/>
                    <a:gd name="connsiteY9" fmla="*/ 1078919 h 1078919"/>
                    <a:gd name="connsiteX10" fmla="*/ 10235 w 1068445"/>
                    <a:gd name="connsiteY10" fmla="*/ 950108 h 1078919"/>
                    <a:gd name="connsiteX11" fmla="*/ 414810 w 1068445"/>
                    <a:gd name="connsiteY11" fmla="*/ 551242 h 1078919"/>
                    <a:gd name="connsiteX12" fmla="*/ 0 w 1068445"/>
                    <a:gd name="connsiteY12" fmla="*/ 139523 h 1078919"/>
                    <a:gd name="connsiteX0" fmla="*/ 0 w 1068445"/>
                    <a:gd name="connsiteY0" fmla="*/ 134287 h 1073683"/>
                    <a:gd name="connsiteX1" fmla="*/ 136666 w 1068445"/>
                    <a:gd name="connsiteY1" fmla="*/ 0 h 1073683"/>
                    <a:gd name="connsiteX2" fmla="*/ 538150 w 1068445"/>
                    <a:gd name="connsiteY2" fmla="*/ 406722 h 1073683"/>
                    <a:gd name="connsiteX3" fmla="*/ 929397 w 1068445"/>
                    <a:gd name="connsiteY3" fmla="*/ 20709 h 1073683"/>
                    <a:gd name="connsiteX4" fmla="*/ 1060354 w 1068445"/>
                    <a:gd name="connsiteY4" fmla="*/ 139286 h 1073683"/>
                    <a:gd name="connsiteX5" fmla="*/ 671252 w 1068445"/>
                    <a:gd name="connsiteY5" fmla="*/ 535533 h 1073683"/>
                    <a:gd name="connsiteX6" fmla="*/ 1068445 w 1068445"/>
                    <a:gd name="connsiteY6" fmla="*/ 921544 h 1073683"/>
                    <a:gd name="connsiteX7" fmla="*/ 941778 w 1068445"/>
                    <a:gd name="connsiteY7" fmla="*/ 1055119 h 1073683"/>
                    <a:gd name="connsiteX8" fmla="*/ 542676 w 1068445"/>
                    <a:gd name="connsiteY8" fmla="*/ 663636 h 1073683"/>
                    <a:gd name="connsiteX9" fmla="*/ 149282 w 1068445"/>
                    <a:gd name="connsiteY9" fmla="*/ 1073683 h 1073683"/>
                    <a:gd name="connsiteX10" fmla="*/ 10235 w 1068445"/>
                    <a:gd name="connsiteY10" fmla="*/ 944872 h 1073683"/>
                    <a:gd name="connsiteX11" fmla="*/ 414810 w 1068445"/>
                    <a:gd name="connsiteY11" fmla="*/ 546006 h 1073683"/>
                    <a:gd name="connsiteX12" fmla="*/ 0 w 1068445"/>
                    <a:gd name="connsiteY12" fmla="*/ 134287 h 1073683"/>
                    <a:gd name="connsiteX0" fmla="*/ 0 w 1068445"/>
                    <a:gd name="connsiteY0" fmla="*/ 134287 h 1073683"/>
                    <a:gd name="connsiteX1" fmla="*/ 136666 w 1068445"/>
                    <a:gd name="connsiteY1" fmla="*/ 0 h 1073683"/>
                    <a:gd name="connsiteX2" fmla="*/ 538150 w 1068445"/>
                    <a:gd name="connsiteY2" fmla="*/ 406722 h 1073683"/>
                    <a:gd name="connsiteX3" fmla="*/ 929397 w 1068445"/>
                    <a:gd name="connsiteY3" fmla="*/ 15472 h 1073683"/>
                    <a:gd name="connsiteX4" fmla="*/ 1060354 w 1068445"/>
                    <a:gd name="connsiteY4" fmla="*/ 139286 h 1073683"/>
                    <a:gd name="connsiteX5" fmla="*/ 671252 w 1068445"/>
                    <a:gd name="connsiteY5" fmla="*/ 535533 h 1073683"/>
                    <a:gd name="connsiteX6" fmla="*/ 1068445 w 1068445"/>
                    <a:gd name="connsiteY6" fmla="*/ 921544 h 1073683"/>
                    <a:gd name="connsiteX7" fmla="*/ 941778 w 1068445"/>
                    <a:gd name="connsiteY7" fmla="*/ 1055119 h 1073683"/>
                    <a:gd name="connsiteX8" fmla="*/ 542676 w 1068445"/>
                    <a:gd name="connsiteY8" fmla="*/ 663636 h 1073683"/>
                    <a:gd name="connsiteX9" fmla="*/ 149282 w 1068445"/>
                    <a:gd name="connsiteY9" fmla="*/ 1073683 h 1073683"/>
                    <a:gd name="connsiteX10" fmla="*/ 10235 w 1068445"/>
                    <a:gd name="connsiteY10" fmla="*/ 944872 h 1073683"/>
                    <a:gd name="connsiteX11" fmla="*/ 414810 w 1068445"/>
                    <a:gd name="connsiteY11" fmla="*/ 546006 h 1073683"/>
                    <a:gd name="connsiteX12" fmla="*/ 0 w 1068445"/>
                    <a:gd name="connsiteY12" fmla="*/ 134287 h 1073683"/>
                    <a:gd name="connsiteX0" fmla="*/ 0 w 1073681"/>
                    <a:gd name="connsiteY0" fmla="*/ 134287 h 1073683"/>
                    <a:gd name="connsiteX1" fmla="*/ 136666 w 1073681"/>
                    <a:gd name="connsiteY1" fmla="*/ 0 h 1073683"/>
                    <a:gd name="connsiteX2" fmla="*/ 538150 w 1073681"/>
                    <a:gd name="connsiteY2" fmla="*/ 406722 h 1073683"/>
                    <a:gd name="connsiteX3" fmla="*/ 929397 w 1073681"/>
                    <a:gd name="connsiteY3" fmla="*/ 15472 h 1073683"/>
                    <a:gd name="connsiteX4" fmla="*/ 1060354 w 1073681"/>
                    <a:gd name="connsiteY4" fmla="*/ 139286 h 1073683"/>
                    <a:gd name="connsiteX5" fmla="*/ 671252 w 1073681"/>
                    <a:gd name="connsiteY5" fmla="*/ 535533 h 1073683"/>
                    <a:gd name="connsiteX6" fmla="*/ 1073681 w 1073681"/>
                    <a:gd name="connsiteY6" fmla="*/ 929399 h 1073683"/>
                    <a:gd name="connsiteX7" fmla="*/ 941778 w 1073681"/>
                    <a:gd name="connsiteY7" fmla="*/ 1055119 h 1073683"/>
                    <a:gd name="connsiteX8" fmla="*/ 542676 w 1073681"/>
                    <a:gd name="connsiteY8" fmla="*/ 663636 h 1073683"/>
                    <a:gd name="connsiteX9" fmla="*/ 149282 w 1073681"/>
                    <a:gd name="connsiteY9" fmla="*/ 1073683 h 1073683"/>
                    <a:gd name="connsiteX10" fmla="*/ 10235 w 1073681"/>
                    <a:gd name="connsiteY10" fmla="*/ 944872 h 1073683"/>
                    <a:gd name="connsiteX11" fmla="*/ 414810 w 1073681"/>
                    <a:gd name="connsiteY11" fmla="*/ 546006 h 1073683"/>
                    <a:gd name="connsiteX12" fmla="*/ 0 w 1073681"/>
                    <a:gd name="connsiteY12" fmla="*/ 134287 h 1073683"/>
                    <a:gd name="connsiteX0" fmla="*/ 0 w 1073681"/>
                    <a:gd name="connsiteY0" fmla="*/ 134287 h 1068447"/>
                    <a:gd name="connsiteX1" fmla="*/ 136666 w 1073681"/>
                    <a:gd name="connsiteY1" fmla="*/ 0 h 1068447"/>
                    <a:gd name="connsiteX2" fmla="*/ 538150 w 1073681"/>
                    <a:gd name="connsiteY2" fmla="*/ 406722 h 1068447"/>
                    <a:gd name="connsiteX3" fmla="*/ 929397 w 1073681"/>
                    <a:gd name="connsiteY3" fmla="*/ 15472 h 1068447"/>
                    <a:gd name="connsiteX4" fmla="*/ 1060354 w 1073681"/>
                    <a:gd name="connsiteY4" fmla="*/ 139286 h 1068447"/>
                    <a:gd name="connsiteX5" fmla="*/ 671252 w 1073681"/>
                    <a:gd name="connsiteY5" fmla="*/ 535533 h 1068447"/>
                    <a:gd name="connsiteX6" fmla="*/ 1073681 w 1073681"/>
                    <a:gd name="connsiteY6" fmla="*/ 929399 h 1068447"/>
                    <a:gd name="connsiteX7" fmla="*/ 941778 w 1073681"/>
                    <a:gd name="connsiteY7" fmla="*/ 1055119 h 1068447"/>
                    <a:gd name="connsiteX8" fmla="*/ 542676 w 1073681"/>
                    <a:gd name="connsiteY8" fmla="*/ 663636 h 1068447"/>
                    <a:gd name="connsiteX9" fmla="*/ 144046 w 1073681"/>
                    <a:gd name="connsiteY9" fmla="*/ 1068447 h 1068447"/>
                    <a:gd name="connsiteX10" fmla="*/ 10235 w 1073681"/>
                    <a:gd name="connsiteY10" fmla="*/ 944872 h 1068447"/>
                    <a:gd name="connsiteX11" fmla="*/ 414810 w 1073681"/>
                    <a:gd name="connsiteY11" fmla="*/ 546006 h 1068447"/>
                    <a:gd name="connsiteX12" fmla="*/ 0 w 1073681"/>
                    <a:gd name="connsiteY12" fmla="*/ 134287 h 106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73681" h="1068447">
                      <a:moveTo>
                        <a:pt x="0" y="134287"/>
                      </a:moveTo>
                      <a:lnTo>
                        <a:pt x="136666" y="0"/>
                      </a:lnTo>
                      <a:lnTo>
                        <a:pt x="538150" y="406722"/>
                      </a:lnTo>
                      <a:lnTo>
                        <a:pt x="929397" y="15472"/>
                      </a:lnTo>
                      <a:lnTo>
                        <a:pt x="1060354" y="139286"/>
                      </a:lnTo>
                      <a:lnTo>
                        <a:pt x="671252" y="535533"/>
                      </a:lnTo>
                      <a:lnTo>
                        <a:pt x="1073681" y="929399"/>
                      </a:lnTo>
                      <a:lnTo>
                        <a:pt x="941778" y="1055119"/>
                      </a:lnTo>
                      <a:lnTo>
                        <a:pt x="542676" y="663636"/>
                      </a:lnTo>
                      <a:lnTo>
                        <a:pt x="144046" y="1068447"/>
                      </a:lnTo>
                      <a:lnTo>
                        <a:pt x="10235" y="944872"/>
                      </a:lnTo>
                      <a:lnTo>
                        <a:pt x="414810" y="546006"/>
                      </a:lnTo>
                      <a:lnTo>
                        <a:pt x="0" y="134287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57" name="任意多边形: 形状 56">
                  <a:extLst>
                    <a:ext uri="{FF2B5EF4-FFF2-40B4-BE49-F238E27FC236}">
                      <a16:creationId xmlns:a16="http://schemas.microsoft.com/office/drawing/2014/main" id="{78512424-CF8E-4D6D-8AC2-BFF028FA7A62}"/>
                    </a:ext>
                  </a:extLst>
                </p:cNvPr>
                <p:cNvSpPr/>
                <p:nvPr/>
              </p:nvSpPr>
              <p:spPr>
                <a:xfrm>
                  <a:off x="6086475" y="1671638"/>
                  <a:ext cx="481013" cy="828675"/>
                </a:xfrm>
                <a:custGeom>
                  <a:avLst/>
                  <a:gdLst>
                    <a:gd name="connsiteX0" fmla="*/ 0 w 481013"/>
                    <a:gd name="connsiteY0" fmla="*/ 0 h 828675"/>
                    <a:gd name="connsiteX1" fmla="*/ 290513 w 481013"/>
                    <a:gd name="connsiteY1" fmla="*/ 38100 h 828675"/>
                    <a:gd name="connsiteX2" fmla="*/ 271463 w 481013"/>
                    <a:gd name="connsiteY2" fmla="*/ 271462 h 828675"/>
                    <a:gd name="connsiteX3" fmla="*/ 471488 w 481013"/>
                    <a:gd name="connsiteY3" fmla="*/ 247650 h 828675"/>
                    <a:gd name="connsiteX4" fmla="*/ 481013 w 481013"/>
                    <a:gd name="connsiteY4" fmla="*/ 461962 h 828675"/>
                    <a:gd name="connsiteX5" fmla="*/ 209550 w 481013"/>
                    <a:gd name="connsiteY5" fmla="*/ 523875 h 828675"/>
                    <a:gd name="connsiteX6" fmla="*/ 114300 w 481013"/>
                    <a:gd name="connsiteY6" fmla="*/ 828675 h 82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1013" h="828675">
                      <a:moveTo>
                        <a:pt x="0" y="0"/>
                      </a:moveTo>
                      <a:lnTo>
                        <a:pt x="290513" y="38100"/>
                      </a:lnTo>
                      <a:lnTo>
                        <a:pt x="271463" y="271462"/>
                      </a:lnTo>
                      <a:lnTo>
                        <a:pt x="471488" y="247650"/>
                      </a:lnTo>
                      <a:lnTo>
                        <a:pt x="481013" y="461962"/>
                      </a:lnTo>
                      <a:lnTo>
                        <a:pt x="209550" y="523875"/>
                      </a:lnTo>
                      <a:lnTo>
                        <a:pt x="114300" y="828675"/>
                      </a:lnTo>
                    </a:path>
                  </a:pathLst>
                </a:custGeom>
                <a:noFill/>
                <a:ln w="31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0A91F94A-45D4-4CBA-9819-9B83CBBDC934}"/>
                    </a:ext>
                  </a:extLst>
                </p:cNvPr>
                <p:cNvSpPr/>
                <p:nvPr/>
              </p:nvSpPr>
              <p:spPr>
                <a:xfrm>
                  <a:off x="6462713" y="1581150"/>
                  <a:ext cx="466725" cy="457200"/>
                </a:xfrm>
                <a:custGeom>
                  <a:avLst/>
                  <a:gdLst>
                    <a:gd name="connsiteX0" fmla="*/ 0 w 466725"/>
                    <a:gd name="connsiteY0" fmla="*/ 457200 h 457200"/>
                    <a:gd name="connsiteX1" fmla="*/ 209550 w 466725"/>
                    <a:gd name="connsiteY1" fmla="*/ 452438 h 457200"/>
                    <a:gd name="connsiteX2" fmla="*/ 228600 w 466725"/>
                    <a:gd name="connsiteY2" fmla="*/ 195263 h 457200"/>
                    <a:gd name="connsiteX3" fmla="*/ 466725 w 466725"/>
                    <a:gd name="connsiteY3" fmla="*/ 190500 h 457200"/>
                    <a:gd name="connsiteX4" fmla="*/ 461962 w 466725"/>
                    <a:gd name="connsiteY4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725" h="457200">
                      <a:moveTo>
                        <a:pt x="0" y="457200"/>
                      </a:moveTo>
                      <a:lnTo>
                        <a:pt x="209550" y="452438"/>
                      </a:lnTo>
                      <a:lnTo>
                        <a:pt x="228600" y="195263"/>
                      </a:lnTo>
                      <a:lnTo>
                        <a:pt x="466725" y="190500"/>
                      </a:lnTo>
                      <a:lnTo>
                        <a:pt x="461962" y="0"/>
                      </a:lnTo>
                    </a:path>
                  </a:pathLst>
                </a:custGeom>
                <a:noFill/>
                <a:ln w="31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548C0397-3EA7-4448-8B6D-40957CE6AA1E}"/>
                    </a:ext>
                  </a:extLst>
                </p:cNvPr>
                <p:cNvSpPr/>
                <p:nvPr/>
              </p:nvSpPr>
              <p:spPr>
                <a:xfrm>
                  <a:off x="6562725" y="2147888"/>
                  <a:ext cx="366713" cy="342900"/>
                </a:xfrm>
                <a:custGeom>
                  <a:avLst/>
                  <a:gdLst>
                    <a:gd name="connsiteX0" fmla="*/ 366713 w 366713"/>
                    <a:gd name="connsiteY0" fmla="*/ 342900 h 342900"/>
                    <a:gd name="connsiteX1" fmla="*/ 314325 w 366713"/>
                    <a:gd name="connsiteY1" fmla="*/ 66675 h 342900"/>
                    <a:gd name="connsiteX2" fmla="*/ 0 w 366713"/>
                    <a:gd name="connsiteY2" fmla="*/ 0 h 342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6713" h="342900">
                      <a:moveTo>
                        <a:pt x="366713" y="342900"/>
                      </a:moveTo>
                      <a:lnTo>
                        <a:pt x="314325" y="66675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1E13AEE4-7536-4DA1-8D37-59AAA55F804C}"/>
                    </a:ext>
                  </a:extLst>
                </p:cNvPr>
                <p:cNvSpPr/>
                <p:nvPr/>
              </p:nvSpPr>
              <p:spPr>
                <a:xfrm>
                  <a:off x="6538277" y="2024221"/>
                  <a:ext cx="45720" cy="457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BF048017-9A43-435D-B5D5-96E3B218E38C}"/>
                    </a:ext>
                  </a:extLst>
                </p:cNvPr>
                <p:cNvSpPr/>
                <p:nvPr/>
              </p:nvSpPr>
              <p:spPr>
                <a:xfrm>
                  <a:off x="6752590" y="2169477"/>
                  <a:ext cx="45720" cy="457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9075158A-91E2-4415-BA2E-13926D3C3455}"/>
                    </a:ext>
                  </a:extLst>
                </p:cNvPr>
                <p:cNvSpPr/>
                <p:nvPr/>
              </p:nvSpPr>
              <p:spPr>
                <a:xfrm>
                  <a:off x="6897846" y="1650364"/>
                  <a:ext cx="45720" cy="457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4EB7CA52-2384-45B0-A77F-50A1C88CCE3E}"/>
                    </a:ext>
                  </a:extLst>
                </p:cNvPr>
                <p:cNvSpPr/>
                <p:nvPr/>
              </p:nvSpPr>
              <p:spPr>
                <a:xfrm>
                  <a:off x="6223952" y="1676558"/>
                  <a:ext cx="45720" cy="457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2D8D2A0C-C88F-4150-B496-EE66BE4F09B8}"/>
                    </a:ext>
                  </a:extLst>
                </p:cNvPr>
                <p:cNvSpPr/>
                <p:nvPr/>
              </p:nvSpPr>
              <p:spPr>
                <a:xfrm>
                  <a:off x="6235859" y="2298064"/>
                  <a:ext cx="45720" cy="457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77C97CA2-6EE2-4CF4-BC4B-65FC6B1E6F55}"/>
                    </a:ext>
                  </a:extLst>
                </p:cNvPr>
                <p:cNvSpPr/>
                <p:nvPr/>
              </p:nvSpPr>
              <p:spPr>
                <a:xfrm>
                  <a:off x="6416993" y="1854804"/>
                  <a:ext cx="45720" cy="457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DF4FD82D-1416-4398-A52A-83F31A7B5B8B}"/>
                </a:ext>
              </a:extLst>
            </p:cNvPr>
            <p:cNvSpPr/>
            <p:nvPr/>
          </p:nvSpPr>
          <p:spPr>
            <a:xfrm>
              <a:off x="7873133" y="5076257"/>
              <a:ext cx="2529250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6BA64C7A-E5B1-44CF-AA32-BD4A426AE398}"/>
                </a:ext>
              </a:extLst>
            </p:cNvPr>
            <p:cNvSpPr/>
            <p:nvPr/>
          </p:nvSpPr>
          <p:spPr>
            <a:xfrm>
              <a:off x="8019502" y="4576787"/>
              <a:ext cx="22365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A7778CE-3CDC-4820-B454-656DD4270610}"/>
              </a:ext>
            </a:extLst>
          </p:cNvPr>
          <p:cNvGrpSpPr/>
          <p:nvPr/>
        </p:nvGrpSpPr>
        <p:grpSpPr>
          <a:xfrm>
            <a:off x="1760886" y="1596460"/>
            <a:ext cx="2584308" cy="4268924"/>
            <a:chOff x="1760886" y="1596460"/>
            <a:chExt cx="2584308" cy="4268924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F1E91EB-92D4-4110-8225-ACB540CA27C4}"/>
                </a:ext>
              </a:extLst>
            </p:cNvPr>
            <p:cNvGrpSpPr/>
            <p:nvPr/>
          </p:nvGrpSpPr>
          <p:grpSpPr>
            <a:xfrm>
              <a:off x="1760886" y="1596460"/>
              <a:ext cx="2584308" cy="2584308"/>
              <a:chOff x="1390650" y="1200150"/>
              <a:chExt cx="1695450" cy="1695450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F9F83BFF-1490-4A00-BDF4-5DE37DE8D519}"/>
                  </a:ext>
                </a:extLst>
              </p:cNvPr>
              <p:cNvSpPr/>
              <p:nvPr/>
            </p:nvSpPr>
            <p:spPr>
              <a:xfrm>
                <a:off x="1390650" y="1200150"/>
                <a:ext cx="1695450" cy="1695450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22B7EA0F-B641-45A3-A8CC-4055EF9CFFFC}"/>
                  </a:ext>
                </a:extLst>
              </p:cNvPr>
              <p:cNvGrpSpPr/>
              <p:nvPr/>
            </p:nvGrpSpPr>
            <p:grpSpPr>
              <a:xfrm>
                <a:off x="1589729" y="1570542"/>
                <a:ext cx="1297292" cy="954952"/>
                <a:chOff x="1589729" y="1570399"/>
                <a:chExt cx="1297292" cy="954952"/>
              </a:xfrm>
            </p:grpSpPr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2BE70E17-FB70-4F77-839F-914C4B356D3D}"/>
                    </a:ext>
                  </a:extLst>
                </p:cNvPr>
                <p:cNvSpPr/>
                <p:nvPr/>
              </p:nvSpPr>
              <p:spPr>
                <a:xfrm>
                  <a:off x="1589729" y="1570399"/>
                  <a:ext cx="1297292" cy="954952"/>
                </a:xfrm>
                <a:custGeom>
                  <a:avLst/>
                  <a:gdLst>
                    <a:gd name="connsiteX0" fmla="*/ 0 w 857250"/>
                    <a:gd name="connsiteY0" fmla="*/ 311944 h 631032"/>
                    <a:gd name="connsiteX1" fmla="*/ 80963 w 857250"/>
                    <a:gd name="connsiteY1" fmla="*/ 219075 h 631032"/>
                    <a:gd name="connsiteX2" fmla="*/ 345282 w 857250"/>
                    <a:gd name="connsiteY2" fmla="*/ 457200 h 631032"/>
                    <a:gd name="connsiteX3" fmla="*/ 766763 w 857250"/>
                    <a:gd name="connsiteY3" fmla="*/ 0 h 631032"/>
                    <a:gd name="connsiteX4" fmla="*/ 857250 w 857250"/>
                    <a:gd name="connsiteY4" fmla="*/ 80963 h 631032"/>
                    <a:gd name="connsiteX5" fmla="*/ 347663 w 857250"/>
                    <a:gd name="connsiteY5" fmla="*/ 631032 h 631032"/>
                    <a:gd name="connsiteX6" fmla="*/ 0 w 857250"/>
                    <a:gd name="connsiteY6" fmla="*/ 311944 h 631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57250" h="631032">
                      <a:moveTo>
                        <a:pt x="0" y="311944"/>
                      </a:moveTo>
                      <a:lnTo>
                        <a:pt x="80963" y="219075"/>
                      </a:lnTo>
                      <a:lnTo>
                        <a:pt x="345282" y="457200"/>
                      </a:lnTo>
                      <a:lnTo>
                        <a:pt x="766763" y="0"/>
                      </a:lnTo>
                      <a:lnTo>
                        <a:pt x="857250" y="80963"/>
                      </a:lnTo>
                      <a:lnTo>
                        <a:pt x="347663" y="631032"/>
                      </a:lnTo>
                      <a:lnTo>
                        <a:pt x="0" y="311944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45" name="任意多边形: 形状 44">
                  <a:extLst>
                    <a:ext uri="{FF2B5EF4-FFF2-40B4-BE49-F238E27FC236}">
                      <a16:creationId xmlns:a16="http://schemas.microsoft.com/office/drawing/2014/main" id="{9DD603A6-2DF9-40DC-A5ED-E383F8B28712}"/>
                    </a:ext>
                  </a:extLst>
                </p:cNvPr>
                <p:cNvSpPr/>
                <p:nvPr/>
              </p:nvSpPr>
              <p:spPr>
                <a:xfrm>
                  <a:off x="1600200" y="1700213"/>
                  <a:ext cx="1271588" cy="819150"/>
                </a:xfrm>
                <a:custGeom>
                  <a:avLst/>
                  <a:gdLst>
                    <a:gd name="connsiteX0" fmla="*/ 0 w 1271588"/>
                    <a:gd name="connsiteY0" fmla="*/ 342900 h 819150"/>
                    <a:gd name="connsiteX1" fmla="*/ 233363 w 1271588"/>
                    <a:gd name="connsiteY1" fmla="*/ 323850 h 819150"/>
                    <a:gd name="connsiteX2" fmla="*/ 290513 w 1271588"/>
                    <a:gd name="connsiteY2" fmla="*/ 614362 h 819150"/>
                    <a:gd name="connsiteX3" fmla="*/ 504825 w 1271588"/>
                    <a:gd name="connsiteY3" fmla="*/ 566737 h 819150"/>
                    <a:gd name="connsiteX4" fmla="*/ 514350 w 1271588"/>
                    <a:gd name="connsiteY4" fmla="*/ 819150 h 819150"/>
                    <a:gd name="connsiteX5" fmla="*/ 714375 w 1271588"/>
                    <a:gd name="connsiteY5" fmla="*/ 347662 h 819150"/>
                    <a:gd name="connsiteX6" fmla="*/ 904875 w 1271588"/>
                    <a:gd name="connsiteY6" fmla="*/ 404812 h 819150"/>
                    <a:gd name="connsiteX7" fmla="*/ 1009650 w 1271588"/>
                    <a:gd name="connsiteY7" fmla="*/ 28575 h 819150"/>
                    <a:gd name="connsiteX8" fmla="*/ 1271588 w 1271588"/>
                    <a:gd name="connsiteY8" fmla="*/ 0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71588" h="819150">
                      <a:moveTo>
                        <a:pt x="0" y="342900"/>
                      </a:moveTo>
                      <a:lnTo>
                        <a:pt x="233363" y="323850"/>
                      </a:lnTo>
                      <a:lnTo>
                        <a:pt x="290513" y="614362"/>
                      </a:lnTo>
                      <a:lnTo>
                        <a:pt x="504825" y="566737"/>
                      </a:lnTo>
                      <a:lnTo>
                        <a:pt x="514350" y="819150"/>
                      </a:lnTo>
                      <a:lnTo>
                        <a:pt x="714375" y="347662"/>
                      </a:lnTo>
                      <a:lnTo>
                        <a:pt x="904875" y="404812"/>
                      </a:lnTo>
                      <a:lnTo>
                        <a:pt x="1009650" y="28575"/>
                      </a:lnTo>
                      <a:lnTo>
                        <a:pt x="1271588" y="0"/>
                      </a:lnTo>
                    </a:path>
                  </a:pathLst>
                </a:custGeom>
                <a:noFill/>
                <a:ln w="31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46" name="任意多边形: 形状 45">
                  <a:extLst>
                    <a:ext uri="{FF2B5EF4-FFF2-40B4-BE49-F238E27FC236}">
                      <a16:creationId xmlns:a16="http://schemas.microsoft.com/office/drawing/2014/main" id="{69A0A688-8782-4CEA-A28D-1B1F3C9D114A}"/>
                    </a:ext>
                  </a:extLst>
                </p:cNvPr>
                <p:cNvSpPr/>
                <p:nvPr/>
              </p:nvSpPr>
              <p:spPr>
                <a:xfrm>
                  <a:off x="2452688" y="1905000"/>
                  <a:ext cx="204787" cy="14288"/>
                </a:xfrm>
                <a:custGeom>
                  <a:avLst/>
                  <a:gdLst>
                    <a:gd name="connsiteX0" fmla="*/ 204787 w 204787"/>
                    <a:gd name="connsiteY0" fmla="*/ 14288 h 14288"/>
                    <a:gd name="connsiteX1" fmla="*/ 0 w 204787"/>
                    <a:gd name="connsiteY1" fmla="*/ 0 h 14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4787" h="14288">
                      <a:moveTo>
                        <a:pt x="204787" y="14288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15FF8727-9894-4EB2-865E-CCA10ADBDEC3}"/>
                    </a:ext>
                  </a:extLst>
                </p:cNvPr>
                <p:cNvSpPr/>
                <p:nvPr/>
              </p:nvSpPr>
              <p:spPr>
                <a:xfrm>
                  <a:off x="2533015" y="1888490"/>
                  <a:ext cx="45720" cy="457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354C353D-7943-4130-BAFB-9BAD005D6D92}"/>
                    </a:ext>
                  </a:extLst>
                </p:cNvPr>
                <p:cNvSpPr/>
                <p:nvPr/>
              </p:nvSpPr>
              <p:spPr>
                <a:xfrm>
                  <a:off x="2199640" y="2257584"/>
                  <a:ext cx="45720" cy="457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B00AC281-CC8C-49A0-B40E-0C868F0086D8}"/>
                    </a:ext>
                  </a:extLst>
                </p:cNvPr>
                <p:cNvSpPr/>
                <p:nvPr/>
              </p:nvSpPr>
              <p:spPr>
                <a:xfrm>
                  <a:off x="1823403" y="2074227"/>
                  <a:ext cx="45720" cy="457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53E93E0B-C614-48BF-8E6A-900235424E20}"/>
                    </a:ext>
                  </a:extLst>
                </p:cNvPr>
                <p:cNvSpPr/>
                <p:nvPr/>
              </p:nvSpPr>
              <p:spPr>
                <a:xfrm>
                  <a:off x="2087722" y="2393315"/>
                  <a:ext cx="45720" cy="457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51" name="任意多边形: 形状 50">
                  <a:extLst>
                    <a:ext uri="{FF2B5EF4-FFF2-40B4-BE49-F238E27FC236}">
                      <a16:creationId xmlns:a16="http://schemas.microsoft.com/office/drawing/2014/main" id="{B05D991F-8A28-40A8-B2F7-F277F019037A}"/>
                    </a:ext>
                  </a:extLst>
                </p:cNvPr>
                <p:cNvSpPr/>
                <p:nvPr/>
              </p:nvSpPr>
              <p:spPr>
                <a:xfrm>
                  <a:off x="2743200" y="1597025"/>
                  <a:ext cx="66675" cy="171450"/>
                </a:xfrm>
                <a:custGeom>
                  <a:avLst/>
                  <a:gdLst>
                    <a:gd name="connsiteX0" fmla="*/ 0 w 66675"/>
                    <a:gd name="connsiteY0" fmla="*/ 0 h 171450"/>
                    <a:gd name="connsiteX1" fmla="*/ 66675 w 66675"/>
                    <a:gd name="connsiteY1" fmla="*/ 1714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675" h="171450">
                      <a:moveTo>
                        <a:pt x="0" y="0"/>
                      </a:moveTo>
                      <a:lnTo>
                        <a:pt x="66675" y="171450"/>
                      </a:lnTo>
                    </a:path>
                  </a:pathLst>
                </a:custGeom>
                <a:noFill/>
                <a:ln w="31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09C77192-C5FC-4850-B2F1-C767EE740A14}"/>
                    </a:ext>
                  </a:extLst>
                </p:cNvPr>
                <p:cNvSpPr/>
                <p:nvPr/>
              </p:nvSpPr>
              <p:spPr>
                <a:xfrm>
                  <a:off x="2761615" y="1691640"/>
                  <a:ext cx="45720" cy="457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113C4BD-6753-43E0-877C-C773C2C7CAA4}"/>
                </a:ext>
              </a:extLst>
            </p:cNvPr>
            <p:cNvSpPr/>
            <p:nvPr/>
          </p:nvSpPr>
          <p:spPr>
            <a:xfrm>
              <a:off x="1788415" y="5076257"/>
              <a:ext cx="2529250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310E0D7D-3203-4218-8CEF-A053C5FFE773}"/>
                </a:ext>
              </a:extLst>
            </p:cNvPr>
            <p:cNvSpPr/>
            <p:nvPr/>
          </p:nvSpPr>
          <p:spPr>
            <a:xfrm>
              <a:off x="1934786" y="4576787"/>
              <a:ext cx="22365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592CE8C8-9AAD-F242-8BAE-8967F2AEE8E1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35" name="图片 34" descr="G:\2021\校庆\PPT\logo-08.pnglogo-08">
            <a:extLst>
              <a:ext uri="{FF2B5EF4-FFF2-40B4-BE49-F238E27FC236}">
                <a16:creationId xmlns:a16="http://schemas.microsoft.com/office/drawing/2014/main" id="{5D3B5EBA-8FE9-E64E-830A-DA955F5E6D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8734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C754DB1-DF7D-4F5F-A679-214CB6BCAC41}"/>
              </a:ext>
            </a:extLst>
          </p:cNvPr>
          <p:cNvGrpSpPr/>
          <p:nvPr/>
        </p:nvGrpSpPr>
        <p:grpSpPr>
          <a:xfrm>
            <a:off x="355600" y="1820261"/>
            <a:ext cx="11645900" cy="1672239"/>
            <a:chOff x="355600" y="1642461"/>
            <a:chExt cx="11645900" cy="1672239"/>
          </a:xfrm>
        </p:grpSpPr>
        <p:sp>
          <p:nvSpPr>
            <p:cNvPr id="2" name="箭头: 右 1">
              <a:extLst>
                <a:ext uri="{FF2B5EF4-FFF2-40B4-BE49-F238E27FC236}">
                  <a16:creationId xmlns:a16="http://schemas.microsoft.com/office/drawing/2014/main" id="{59BE7A73-CB84-4FE5-A3A9-02DE9F7E04FA}"/>
                </a:ext>
              </a:extLst>
            </p:cNvPr>
            <p:cNvSpPr/>
            <p:nvPr/>
          </p:nvSpPr>
          <p:spPr>
            <a:xfrm>
              <a:off x="355600" y="1917700"/>
              <a:ext cx="11645900" cy="1397000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C2E89E1-293E-4D66-9D59-31FA1FC9019A}"/>
                </a:ext>
              </a:extLst>
            </p:cNvPr>
            <p:cNvSpPr/>
            <p:nvPr/>
          </p:nvSpPr>
          <p:spPr>
            <a:xfrm>
              <a:off x="934624" y="242986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chemeClr val="bg1"/>
                  </a:solidFill>
                </a:rPr>
                <a:t>添加标题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9511D98-1B91-4B7E-B314-259D5E96B078}"/>
                </a:ext>
              </a:extLst>
            </p:cNvPr>
            <p:cNvSpPr/>
            <p:nvPr/>
          </p:nvSpPr>
          <p:spPr>
            <a:xfrm>
              <a:off x="1019583" y="1642461"/>
              <a:ext cx="870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1902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D02F40DD-6AF6-4A0B-95EA-3BE97E9759F5}"/>
                </a:ext>
              </a:extLst>
            </p:cNvPr>
            <p:cNvSpPr/>
            <p:nvPr/>
          </p:nvSpPr>
          <p:spPr>
            <a:xfrm>
              <a:off x="25019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F112C98-A7E7-4EF0-9EFF-AA3D12C6AAF1}"/>
                </a:ext>
              </a:extLst>
            </p:cNvPr>
            <p:cNvSpPr/>
            <p:nvPr/>
          </p:nvSpPr>
          <p:spPr>
            <a:xfrm>
              <a:off x="3347624" y="242986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chemeClr val="bg1"/>
                  </a:solidFill>
                </a:rPr>
                <a:t>添加标题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15E3EFB-A276-45E6-A098-8BEAD71EBF38}"/>
                </a:ext>
              </a:extLst>
            </p:cNvPr>
            <p:cNvSpPr/>
            <p:nvPr/>
          </p:nvSpPr>
          <p:spPr>
            <a:xfrm>
              <a:off x="3432583" y="1642461"/>
              <a:ext cx="870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2022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43F93870-C270-4CC6-A8EC-8A90DE98513B}"/>
                </a:ext>
              </a:extLst>
            </p:cNvPr>
            <p:cNvSpPr/>
            <p:nvPr/>
          </p:nvSpPr>
          <p:spPr>
            <a:xfrm>
              <a:off x="46609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CCBE026-4655-49C4-9142-9DA34CC6CEA1}"/>
                </a:ext>
              </a:extLst>
            </p:cNvPr>
            <p:cNvSpPr/>
            <p:nvPr/>
          </p:nvSpPr>
          <p:spPr>
            <a:xfrm>
              <a:off x="5341524" y="242986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chemeClr val="bg1"/>
                  </a:solidFill>
                </a:rPr>
                <a:t>添加标题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1E51E4C-D991-43DE-A181-131A6E913B11}"/>
                </a:ext>
              </a:extLst>
            </p:cNvPr>
            <p:cNvSpPr/>
            <p:nvPr/>
          </p:nvSpPr>
          <p:spPr>
            <a:xfrm>
              <a:off x="5426483" y="1642461"/>
              <a:ext cx="870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1902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2C7F2566-7731-435D-8D5F-DBFA0A426548}"/>
                </a:ext>
              </a:extLst>
            </p:cNvPr>
            <p:cNvSpPr/>
            <p:nvPr/>
          </p:nvSpPr>
          <p:spPr>
            <a:xfrm>
              <a:off x="67183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E621D98-8D44-4D20-BAEE-5E4F7C74530A}"/>
                </a:ext>
              </a:extLst>
            </p:cNvPr>
            <p:cNvSpPr/>
            <p:nvPr/>
          </p:nvSpPr>
          <p:spPr>
            <a:xfrm>
              <a:off x="7398924" y="242986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chemeClr val="bg1"/>
                  </a:solidFill>
                </a:rPr>
                <a:t>添加标题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E8A3A81-2064-49E4-AF70-5C6D3D34632E}"/>
                </a:ext>
              </a:extLst>
            </p:cNvPr>
            <p:cNvSpPr/>
            <p:nvPr/>
          </p:nvSpPr>
          <p:spPr>
            <a:xfrm>
              <a:off x="7483883" y="1642461"/>
              <a:ext cx="870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2022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FE0004E-B998-4F39-951D-91B9B68C4941}"/>
                </a:ext>
              </a:extLst>
            </p:cNvPr>
            <p:cNvSpPr/>
            <p:nvPr/>
          </p:nvSpPr>
          <p:spPr>
            <a:xfrm>
              <a:off x="87757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271739E-F0A4-462B-9F33-1389F9C3E9C8}"/>
                </a:ext>
              </a:extLst>
            </p:cNvPr>
            <p:cNvSpPr/>
            <p:nvPr/>
          </p:nvSpPr>
          <p:spPr>
            <a:xfrm>
              <a:off x="9418224" y="242986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chemeClr val="bg1"/>
                  </a:solidFill>
                </a:rPr>
                <a:t>添加标题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CBF1B32-B345-4D02-A598-3EBD36708012}"/>
                </a:ext>
              </a:extLst>
            </p:cNvPr>
            <p:cNvSpPr/>
            <p:nvPr/>
          </p:nvSpPr>
          <p:spPr>
            <a:xfrm>
              <a:off x="9503183" y="1642461"/>
              <a:ext cx="870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1902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27B8B01-53BE-44AE-897E-AE1BBEFB31F9}"/>
              </a:ext>
            </a:extLst>
          </p:cNvPr>
          <p:cNvGrpSpPr/>
          <p:nvPr/>
        </p:nvGrpSpPr>
        <p:grpSpPr>
          <a:xfrm>
            <a:off x="939800" y="2794000"/>
            <a:ext cx="1987550" cy="3060700"/>
            <a:chOff x="1028700" y="2616200"/>
            <a:chExt cx="1987550" cy="3060700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057AE5F-A996-444D-B587-94508F33C5AD}"/>
                </a:ext>
              </a:extLst>
            </p:cNvPr>
            <p:cNvSpPr/>
            <p:nvPr/>
          </p:nvSpPr>
          <p:spPr>
            <a:xfrm>
              <a:off x="1072904" y="4723907"/>
              <a:ext cx="1453740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您的文本后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F4592998-6CFA-416B-8863-B86E13B43FFD}"/>
                </a:ext>
              </a:extLst>
            </p:cNvPr>
            <p:cNvSpPr/>
            <p:nvPr/>
          </p:nvSpPr>
          <p:spPr>
            <a:xfrm>
              <a:off x="3016250" y="2616200"/>
              <a:ext cx="0" cy="3060700"/>
            </a:xfrm>
            <a:custGeom>
              <a:avLst/>
              <a:gdLst>
                <a:gd name="connsiteX0" fmla="*/ 0 w 0"/>
                <a:gd name="connsiteY0" fmla="*/ 0 h 3060700"/>
                <a:gd name="connsiteX1" fmla="*/ 0 w 0"/>
                <a:gd name="connsiteY1" fmla="*/ 3060700 h 306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60700">
                  <a:moveTo>
                    <a:pt x="0" y="0"/>
                  </a:moveTo>
                  <a:lnTo>
                    <a:pt x="0" y="3060700"/>
                  </a:lnTo>
                </a:path>
              </a:pathLst>
            </a:custGeom>
            <a:noFill/>
            <a:ln>
              <a:solidFill>
                <a:srgbClr val="BD934E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467A3769-A45D-44D0-8927-385C29BEC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4038" t="6525" r="6397" b="6397"/>
            <a:stretch>
              <a:fillRect/>
            </a:stretch>
          </p:blipFill>
          <p:spPr>
            <a:xfrm>
              <a:off x="1028700" y="3352972"/>
              <a:ext cx="1689100" cy="1188357"/>
            </a:xfrm>
            <a:custGeom>
              <a:avLst/>
              <a:gdLst>
                <a:gd name="connsiteX0" fmla="*/ 0 w 2387600"/>
                <a:gd name="connsiteY0" fmla="*/ 0 h 1975759"/>
                <a:gd name="connsiteX1" fmla="*/ 2387600 w 2387600"/>
                <a:gd name="connsiteY1" fmla="*/ 0 h 1975759"/>
                <a:gd name="connsiteX2" fmla="*/ 2387600 w 2387600"/>
                <a:gd name="connsiteY2" fmla="*/ 1975759 h 1975759"/>
                <a:gd name="connsiteX3" fmla="*/ 0 w 2387600"/>
                <a:gd name="connsiteY3" fmla="*/ 1975759 h 197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600" h="1975759">
                  <a:moveTo>
                    <a:pt x="0" y="0"/>
                  </a:moveTo>
                  <a:lnTo>
                    <a:pt x="2387600" y="0"/>
                  </a:lnTo>
                  <a:lnTo>
                    <a:pt x="2387600" y="1975759"/>
                  </a:lnTo>
                  <a:lnTo>
                    <a:pt x="0" y="1975759"/>
                  </a:lnTo>
                  <a:close/>
                </a:path>
              </a:pathLst>
            </a:cu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CF70D91-FDF1-4797-833B-9BC47F68EB33}"/>
              </a:ext>
            </a:extLst>
          </p:cNvPr>
          <p:cNvGrpSpPr/>
          <p:nvPr/>
        </p:nvGrpSpPr>
        <p:grpSpPr>
          <a:xfrm>
            <a:off x="3225799" y="2794000"/>
            <a:ext cx="1854201" cy="3060700"/>
            <a:chOff x="3314699" y="2616200"/>
            <a:chExt cx="1854201" cy="3060700"/>
          </a:xfrm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FE2C4061-43EA-47AF-842E-8EABC144E1AE}"/>
                </a:ext>
              </a:extLst>
            </p:cNvPr>
            <p:cNvSpPr/>
            <p:nvPr/>
          </p:nvSpPr>
          <p:spPr>
            <a:xfrm>
              <a:off x="5168900" y="2616200"/>
              <a:ext cx="0" cy="3060700"/>
            </a:xfrm>
            <a:custGeom>
              <a:avLst/>
              <a:gdLst>
                <a:gd name="connsiteX0" fmla="*/ 0 w 0"/>
                <a:gd name="connsiteY0" fmla="*/ 0 h 3060700"/>
                <a:gd name="connsiteX1" fmla="*/ 0 w 0"/>
                <a:gd name="connsiteY1" fmla="*/ 3060700 h 306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60700">
                  <a:moveTo>
                    <a:pt x="0" y="0"/>
                  </a:moveTo>
                  <a:lnTo>
                    <a:pt x="0" y="3060700"/>
                  </a:lnTo>
                </a:path>
              </a:pathLst>
            </a:custGeom>
            <a:noFill/>
            <a:ln>
              <a:solidFill>
                <a:srgbClr val="BD934E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495F6E9D-C52D-4DE3-907C-12E0BC875D2B}"/>
                </a:ext>
              </a:extLst>
            </p:cNvPr>
            <p:cNvSpPr/>
            <p:nvPr/>
          </p:nvSpPr>
          <p:spPr>
            <a:xfrm>
              <a:off x="3429654" y="4723907"/>
              <a:ext cx="1453740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您的文本后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3752BCA6-C2CE-47C3-854A-9EECD932C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4699" y="3352972"/>
              <a:ext cx="1682752" cy="1188358"/>
            </a:xfrm>
            <a:custGeom>
              <a:avLst/>
              <a:gdLst>
                <a:gd name="connsiteX0" fmla="*/ 0 w 2387600"/>
                <a:gd name="connsiteY0" fmla="*/ 0 h 1975759"/>
                <a:gd name="connsiteX1" fmla="*/ 2387600 w 2387600"/>
                <a:gd name="connsiteY1" fmla="*/ 0 h 1975759"/>
                <a:gd name="connsiteX2" fmla="*/ 2387600 w 2387600"/>
                <a:gd name="connsiteY2" fmla="*/ 1975759 h 1975759"/>
                <a:gd name="connsiteX3" fmla="*/ 0 w 2387600"/>
                <a:gd name="connsiteY3" fmla="*/ 1975759 h 197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600" h="1975759">
                  <a:moveTo>
                    <a:pt x="0" y="0"/>
                  </a:moveTo>
                  <a:lnTo>
                    <a:pt x="2387600" y="0"/>
                  </a:lnTo>
                  <a:lnTo>
                    <a:pt x="2387600" y="1975759"/>
                  </a:lnTo>
                  <a:lnTo>
                    <a:pt x="0" y="1975759"/>
                  </a:lnTo>
                  <a:close/>
                </a:path>
              </a:pathLst>
            </a:cu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C024DA-25FC-40ED-89CF-33E703BEADEB}"/>
              </a:ext>
            </a:extLst>
          </p:cNvPr>
          <p:cNvGrpSpPr/>
          <p:nvPr/>
        </p:nvGrpSpPr>
        <p:grpSpPr>
          <a:xfrm>
            <a:off x="5346943" y="2794000"/>
            <a:ext cx="1822207" cy="3060700"/>
            <a:chOff x="5435843" y="2616200"/>
            <a:chExt cx="1822207" cy="3060700"/>
          </a:xfrm>
        </p:grpSpPr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3512A421-599C-4165-B9B4-DD872F5BFCA7}"/>
                </a:ext>
              </a:extLst>
            </p:cNvPr>
            <p:cNvSpPr/>
            <p:nvPr/>
          </p:nvSpPr>
          <p:spPr>
            <a:xfrm>
              <a:off x="7258050" y="2616200"/>
              <a:ext cx="0" cy="3060700"/>
            </a:xfrm>
            <a:custGeom>
              <a:avLst/>
              <a:gdLst>
                <a:gd name="connsiteX0" fmla="*/ 0 w 0"/>
                <a:gd name="connsiteY0" fmla="*/ 0 h 3060700"/>
                <a:gd name="connsiteX1" fmla="*/ 0 w 0"/>
                <a:gd name="connsiteY1" fmla="*/ 3060700 h 306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60700">
                  <a:moveTo>
                    <a:pt x="0" y="0"/>
                  </a:moveTo>
                  <a:lnTo>
                    <a:pt x="0" y="3060700"/>
                  </a:lnTo>
                </a:path>
              </a:pathLst>
            </a:custGeom>
            <a:noFill/>
            <a:ln>
              <a:solidFill>
                <a:srgbClr val="BD934E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B0EBEA7-1595-45B6-936B-C0A3B04D7C7B}"/>
                </a:ext>
              </a:extLst>
            </p:cNvPr>
            <p:cNvSpPr/>
            <p:nvPr/>
          </p:nvSpPr>
          <p:spPr>
            <a:xfrm>
              <a:off x="5524506" y="4723907"/>
              <a:ext cx="1453740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您的文本后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D3C603A6-8F74-4628-98D3-58E47059D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5843" y="3352971"/>
              <a:ext cx="1688200" cy="1188357"/>
            </a:xfrm>
            <a:custGeom>
              <a:avLst/>
              <a:gdLst>
                <a:gd name="connsiteX0" fmla="*/ 0 w 2387600"/>
                <a:gd name="connsiteY0" fmla="*/ 0 h 1975759"/>
                <a:gd name="connsiteX1" fmla="*/ 2387600 w 2387600"/>
                <a:gd name="connsiteY1" fmla="*/ 0 h 1975759"/>
                <a:gd name="connsiteX2" fmla="*/ 2387600 w 2387600"/>
                <a:gd name="connsiteY2" fmla="*/ 1975759 h 1975759"/>
                <a:gd name="connsiteX3" fmla="*/ 0 w 2387600"/>
                <a:gd name="connsiteY3" fmla="*/ 1975759 h 197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600" h="1975759">
                  <a:moveTo>
                    <a:pt x="0" y="0"/>
                  </a:moveTo>
                  <a:lnTo>
                    <a:pt x="2387600" y="0"/>
                  </a:lnTo>
                  <a:lnTo>
                    <a:pt x="2387600" y="1975759"/>
                  </a:lnTo>
                  <a:lnTo>
                    <a:pt x="0" y="1975759"/>
                  </a:lnTo>
                  <a:close/>
                </a:path>
              </a:pathLst>
            </a:cu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2E385D7-EBFA-44E8-83A1-9E01979DDA65}"/>
              </a:ext>
            </a:extLst>
          </p:cNvPr>
          <p:cNvGrpSpPr/>
          <p:nvPr/>
        </p:nvGrpSpPr>
        <p:grpSpPr>
          <a:xfrm>
            <a:off x="7417042" y="2794000"/>
            <a:ext cx="1841258" cy="3060700"/>
            <a:chOff x="7505942" y="2616200"/>
            <a:chExt cx="1841258" cy="3060700"/>
          </a:xfrm>
        </p:grpSpPr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B20AA400-CEA9-4594-8960-0DC80681506A}"/>
                </a:ext>
              </a:extLst>
            </p:cNvPr>
            <p:cNvSpPr/>
            <p:nvPr/>
          </p:nvSpPr>
          <p:spPr>
            <a:xfrm>
              <a:off x="9347200" y="2616200"/>
              <a:ext cx="0" cy="3060700"/>
            </a:xfrm>
            <a:custGeom>
              <a:avLst/>
              <a:gdLst>
                <a:gd name="connsiteX0" fmla="*/ 0 w 0"/>
                <a:gd name="connsiteY0" fmla="*/ 0 h 3060700"/>
                <a:gd name="connsiteX1" fmla="*/ 0 w 0"/>
                <a:gd name="connsiteY1" fmla="*/ 3060700 h 306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60700">
                  <a:moveTo>
                    <a:pt x="0" y="0"/>
                  </a:moveTo>
                  <a:lnTo>
                    <a:pt x="0" y="3060700"/>
                  </a:lnTo>
                </a:path>
              </a:pathLst>
            </a:custGeom>
            <a:noFill/>
            <a:ln>
              <a:solidFill>
                <a:srgbClr val="BD934E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87ED8D13-F447-4EE7-AFF3-DEBF5C36CD8A}"/>
                </a:ext>
              </a:extLst>
            </p:cNvPr>
            <p:cNvSpPr/>
            <p:nvPr/>
          </p:nvSpPr>
          <p:spPr>
            <a:xfrm>
              <a:off x="7620005" y="4723907"/>
              <a:ext cx="1453740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您的文本后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D4B30574-3D66-494C-8EBB-C1D007D0A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942" y="3352971"/>
              <a:ext cx="1688200" cy="1188358"/>
            </a:xfrm>
            <a:custGeom>
              <a:avLst/>
              <a:gdLst>
                <a:gd name="connsiteX0" fmla="*/ 0 w 2387600"/>
                <a:gd name="connsiteY0" fmla="*/ 0 h 1975759"/>
                <a:gd name="connsiteX1" fmla="*/ 2387600 w 2387600"/>
                <a:gd name="connsiteY1" fmla="*/ 0 h 1975759"/>
                <a:gd name="connsiteX2" fmla="*/ 2387600 w 2387600"/>
                <a:gd name="connsiteY2" fmla="*/ 1975759 h 1975759"/>
                <a:gd name="connsiteX3" fmla="*/ 0 w 2387600"/>
                <a:gd name="connsiteY3" fmla="*/ 1975759 h 197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600" h="1975759">
                  <a:moveTo>
                    <a:pt x="0" y="0"/>
                  </a:moveTo>
                  <a:lnTo>
                    <a:pt x="2387600" y="0"/>
                  </a:lnTo>
                  <a:lnTo>
                    <a:pt x="2387600" y="1975759"/>
                  </a:lnTo>
                  <a:lnTo>
                    <a:pt x="0" y="1975759"/>
                  </a:lnTo>
                  <a:close/>
                </a:path>
              </a:pathLst>
            </a:cu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E736254-52C8-4742-8DEE-CCB0B19E1DA6}"/>
              </a:ext>
            </a:extLst>
          </p:cNvPr>
          <p:cNvGrpSpPr/>
          <p:nvPr/>
        </p:nvGrpSpPr>
        <p:grpSpPr>
          <a:xfrm>
            <a:off x="9449041" y="3530771"/>
            <a:ext cx="1692722" cy="2160063"/>
            <a:chOff x="9537941" y="3352971"/>
            <a:chExt cx="1692722" cy="2160063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C9D0C2A2-F9CF-481B-9BEC-A0CF611A43F0}"/>
                </a:ext>
              </a:extLst>
            </p:cNvPr>
            <p:cNvSpPr/>
            <p:nvPr/>
          </p:nvSpPr>
          <p:spPr>
            <a:xfrm>
              <a:off x="9655621" y="4723907"/>
              <a:ext cx="1453740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您的文本后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0C3D3CF-1F3F-43EB-85CE-BBCA6BBEC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7941" y="3352971"/>
              <a:ext cx="1692722" cy="1188357"/>
            </a:xfrm>
            <a:prstGeom prst="rect">
              <a:avLst/>
            </a:prstGeom>
          </p:spPr>
        </p:pic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9B0EF589-D1D8-9F4A-8ABF-7F4BC917ABAB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38" name="图片 37" descr="G:\2021\校庆\PPT\logo-08.pnglogo-08">
            <a:extLst>
              <a:ext uri="{FF2B5EF4-FFF2-40B4-BE49-F238E27FC236}">
                <a16:creationId xmlns:a16="http://schemas.microsoft.com/office/drawing/2014/main" id="{F408CE1D-392A-2143-A29D-05418290B87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249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id="{5298AA93-56E8-4FF1-BECA-683D02674767}"/>
              </a:ext>
            </a:extLst>
          </p:cNvPr>
          <p:cNvSpPr/>
          <p:nvPr/>
        </p:nvSpPr>
        <p:spPr>
          <a:xfrm rot="19424615">
            <a:off x="6813354" y="1558415"/>
            <a:ext cx="4794088" cy="4794090"/>
          </a:xfrm>
          <a:prstGeom prst="ellipse">
            <a:avLst/>
          </a:prstGeom>
          <a:ln>
            <a:gradFill flip="none" rotWithShape="1">
              <a:gsLst>
                <a:gs pos="9000">
                  <a:srgbClr val="BD934E">
                    <a:alpha val="0"/>
                  </a:srgbClr>
                </a:gs>
                <a:gs pos="100000">
                  <a:srgbClr val="BD934E"/>
                </a:gs>
              </a:gsLst>
              <a:lin ang="0" scaled="0"/>
              <a:tileRect/>
            </a:gradFill>
            <a:headEnd type="triangl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C8E4008C-163F-47A7-BF77-B8C28275AEEE}"/>
              </a:ext>
            </a:extLst>
          </p:cNvPr>
          <p:cNvSpPr/>
          <p:nvPr/>
        </p:nvSpPr>
        <p:spPr>
          <a:xfrm rot="9667155">
            <a:off x="544266" y="966629"/>
            <a:ext cx="5682464" cy="5682462"/>
          </a:xfrm>
          <a:prstGeom prst="ellipse">
            <a:avLst/>
          </a:prstGeom>
          <a:ln>
            <a:gradFill flip="none" rotWithShape="1">
              <a:gsLst>
                <a:gs pos="13000">
                  <a:srgbClr val="BD934E">
                    <a:alpha val="0"/>
                  </a:srgbClr>
                </a:gs>
                <a:gs pos="100000">
                  <a:srgbClr val="BD934E"/>
                </a:gs>
              </a:gsLst>
              <a:lin ang="0" scaled="1"/>
              <a:tileRect/>
            </a:gradFill>
            <a:headEnd type="triangl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82D2E2A-81DE-481A-BB83-C2A3610075FA}"/>
              </a:ext>
            </a:extLst>
          </p:cNvPr>
          <p:cNvGrpSpPr/>
          <p:nvPr/>
        </p:nvGrpSpPr>
        <p:grpSpPr>
          <a:xfrm>
            <a:off x="1634680" y="2257554"/>
            <a:ext cx="1843976" cy="1843976"/>
            <a:chOff x="1957328" y="2232154"/>
            <a:chExt cx="1843976" cy="1843976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04B6C55F-FE2B-4551-9A44-C4CC38A605E2}"/>
                </a:ext>
              </a:extLst>
            </p:cNvPr>
            <p:cNvSpPr/>
            <p:nvPr/>
          </p:nvSpPr>
          <p:spPr>
            <a:xfrm>
              <a:off x="1957328" y="2232154"/>
              <a:ext cx="1843976" cy="184397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8997C8A1-FD2C-4C7F-BCF0-62A449BE0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89042" y="2741802"/>
              <a:ext cx="799280" cy="799280"/>
            </a:xfrm>
            <a:prstGeom prst="rect">
              <a:avLst/>
            </a:prstGeom>
          </p:spPr>
        </p:pic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B125FF2-F5B1-4FC5-9744-65C250F4640F}"/>
              </a:ext>
            </a:extLst>
          </p:cNvPr>
          <p:cNvGrpSpPr/>
          <p:nvPr/>
        </p:nvGrpSpPr>
        <p:grpSpPr>
          <a:xfrm>
            <a:off x="1262782" y="4356101"/>
            <a:ext cx="2587772" cy="1317626"/>
            <a:chOff x="1791290" y="1780605"/>
            <a:chExt cx="1955824" cy="1317626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0FA4F180-BF0B-4C1A-90FC-1FAF8A5773EE}"/>
                </a:ext>
              </a:extLst>
            </p:cNvPr>
            <p:cNvSpPr/>
            <p:nvPr/>
          </p:nvSpPr>
          <p:spPr>
            <a:xfrm>
              <a:off x="1791290" y="2309104"/>
              <a:ext cx="1955824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DFC3E8C-D1D4-4CFD-A6A9-C62D81C43261}"/>
                </a:ext>
              </a:extLst>
            </p:cNvPr>
            <p:cNvSpPr/>
            <p:nvPr/>
          </p:nvSpPr>
          <p:spPr>
            <a:xfrm>
              <a:off x="1924030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3A55DA01-34C4-4444-8246-8D0919C83C71}"/>
              </a:ext>
            </a:extLst>
          </p:cNvPr>
          <p:cNvGrpSpPr/>
          <p:nvPr/>
        </p:nvGrpSpPr>
        <p:grpSpPr>
          <a:xfrm>
            <a:off x="4951224" y="4356101"/>
            <a:ext cx="2587772" cy="1317626"/>
            <a:chOff x="1791290" y="1780605"/>
            <a:chExt cx="1955824" cy="1317626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D57AA655-9299-49BF-B720-BE49269A81EC}"/>
                </a:ext>
              </a:extLst>
            </p:cNvPr>
            <p:cNvSpPr/>
            <p:nvPr/>
          </p:nvSpPr>
          <p:spPr>
            <a:xfrm>
              <a:off x="1791290" y="2309104"/>
              <a:ext cx="1955824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6CAC5C36-FE8E-44AF-BD04-784CD6B6CB57}"/>
                </a:ext>
              </a:extLst>
            </p:cNvPr>
            <p:cNvSpPr/>
            <p:nvPr/>
          </p:nvSpPr>
          <p:spPr>
            <a:xfrm>
              <a:off x="1924030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D80ECA0B-D3F3-458B-8B51-F2F68258BFCA}"/>
              </a:ext>
            </a:extLst>
          </p:cNvPr>
          <p:cNvGrpSpPr/>
          <p:nvPr/>
        </p:nvGrpSpPr>
        <p:grpSpPr>
          <a:xfrm>
            <a:off x="8378411" y="4356101"/>
            <a:ext cx="2587772" cy="1317626"/>
            <a:chOff x="1791290" y="1780605"/>
            <a:chExt cx="1955824" cy="1317626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672006E1-AC0D-4125-98A7-386FC7800823}"/>
                </a:ext>
              </a:extLst>
            </p:cNvPr>
            <p:cNvSpPr/>
            <p:nvPr/>
          </p:nvSpPr>
          <p:spPr>
            <a:xfrm>
              <a:off x="1791290" y="2309104"/>
              <a:ext cx="1955824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75DA658E-6D95-4EB0-8A26-F822F44C3D4C}"/>
                </a:ext>
              </a:extLst>
            </p:cNvPr>
            <p:cNvSpPr/>
            <p:nvPr/>
          </p:nvSpPr>
          <p:spPr>
            <a:xfrm>
              <a:off x="1924030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7F8635C-65A4-4749-A676-CF65D3EC8FF0}"/>
              </a:ext>
            </a:extLst>
          </p:cNvPr>
          <p:cNvGrpSpPr/>
          <p:nvPr/>
        </p:nvGrpSpPr>
        <p:grpSpPr>
          <a:xfrm>
            <a:off x="8750309" y="2257554"/>
            <a:ext cx="1843976" cy="1843976"/>
            <a:chOff x="8634194" y="2257554"/>
            <a:chExt cx="1843976" cy="1843976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0DCA3F0E-7B2D-4BF2-ACB0-2326246F8803}"/>
                </a:ext>
              </a:extLst>
            </p:cNvPr>
            <p:cNvSpPr/>
            <p:nvPr/>
          </p:nvSpPr>
          <p:spPr>
            <a:xfrm>
              <a:off x="8634194" y="2257554"/>
              <a:ext cx="1843976" cy="184397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B0889414-2E01-4233-97B5-1C9265076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5523" y="2842590"/>
              <a:ext cx="731188" cy="673904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38E53C-4B7E-41AB-9CF1-5AFA7030F8B1}"/>
              </a:ext>
            </a:extLst>
          </p:cNvPr>
          <p:cNvGrpSpPr/>
          <p:nvPr/>
        </p:nvGrpSpPr>
        <p:grpSpPr>
          <a:xfrm>
            <a:off x="5323122" y="2257554"/>
            <a:ext cx="1843976" cy="1843976"/>
            <a:chOff x="5497294" y="2257554"/>
            <a:chExt cx="1843976" cy="1843976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DF64C193-97E2-4ABD-88A1-9AE520A61DBE}"/>
                </a:ext>
              </a:extLst>
            </p:cNvPr>
            <p:cNvSpPr/>
            <p:nvPr/>
          </p:nvSpPr>
          <p:spPr>
            <a:xfrm>
              <a:off x="5497294" y="2257554"/>
              <a:ext cx="1843976" cy="184397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CC47C783-B041-4D08-AA50-1C16D8AC0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64441" y="2719318"/>
              <a:ext cx="709682" cy="709682"/>
            </a:xfrm>
            <a:prstGeom prst="rect">
              <a:avLst/>
            </a:prstGeom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E6A2781B-EA7C-7A42-AECF-FCB984C35952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3" name="图片 22" descr="G:\2021\校庆\PPT\logo-08.pnglogo-08">
            <a:extLst>
              <a:ext uri="{FF2B5EF4-FFF2-40B4-BE49-F238E27FC236}">
                <a16:creationId xmlns:a16="http://schemas.microsoft.com/office/drawing/2014/main" id="{55A7D182-2533-CA4F-9F95-746989B539F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2561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46D9EBA7-F260-49CF-ADB8-A3B164030943}"/>
              </a:ext>
            </a:extLst>
          </p:cNvPr>
          <p:cNvGrpSpPr/>
          <p:nvPr/>
        </p:nvGrpSpPr>
        <p:grpSpPr>
          <a:xfrm>
            <a:off x="788322" y="4092944"/>
            <a:ext cx="2702582" cy="2112738"/>
            <a:chOff x="788322" y="4410444"/>
            <a:chExt cx="2702582" cy="211273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A6D17DD-1B45-4942-B4F9-14662ACA3951}"/>
                </a:ext>
              </a:extLst>
            </p:cNvPr>
            <p:cNvSpPr/>
            <p:nvPr/>
          </p:nvSpPr>
          <p:spPr>
            <a:xfrm>
              <a:off x="788322" y="4410444"/>
              <a:ext cx="2702582" cy="2112738"/>
            </a:xfrm>
            <a:prstGeom prst="rect">
              <a:avLst/>
            </a:prstGeom>
            <a:gradFill flip="none" rotWithShape="1">
              <a:gsLst>
                <a:gs pos="69000">
                  <a:srgbClr val="0070C0"/>
                </a:gs>
                <a:gs pos="36000">
                  <a:srgbClr val="0070C0">
                    <a:alpha val="70000"/>
                  </a:srgbClr>
                </a:gs>
                <a:gs pos="17000">
                  <a:srgbClr val="0070C0">
                    <a:alpha val="30000"/>
                  </a:srgbClr>
                </a:gs>
                <a:gs pos="0">
                  <a:srgbClr val="0070C0">
                    <a:alpha val="0"/>
                  </a:srgbClr>
                </a:gs>
                <a:gs pos="100000">
                  <a:srgbClr val="0070C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Rectangle 68">
              <a:extLst>
                <a:ext uri="{FF2B5EF4-FFF2-40B4-BE49-F238E27FC236}">
                  <a16:creationId xmlns:a16="http://schemas.microsoft.com/office/drawing/2014/main" id="{3A7B5940-0F29-462B-A392-12A8FE9C9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0511" y="4574743"/>
              <a:ext cx="1273105" cy="923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r>
                <a:rPr lang="en-US" sz="5400" b="1" kern="2000" dirty="0">
                  <a:solidFill>
                    <a:schemeClr val="bg1"/>
                  </a:solidFill>
                  <a:sym typeface="Bebas Neue" charset="0"/>
                </a:rPr>
                <a:t>30</a:t>
              </a:r>
              <a:r>
                <a:rPr lang="en-US" sz="2800" b="1" kern="2000" dirty="0">
                  <a:solidFill>
                    <a:schemeClr val="bg1"/>
                  </a:solidFill>
                  <a:sym typeface="Bebas Neue" charset="0"/>
                </a:rPr>
                <a:t>%</a:t>
              </a:r>
              <a:endParaRPr lang="en-US" sz="6600" b="1" kern="2000" dirty="0">
                <a:solidFill>
                  <a:schemeClr val="bg1"/>
                </a:solidFill>
                <a:sym typeface="Bebas Neue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C849758-4A0A-4270-8916-D6B5966C84BC}"/>
              </a:ext>
            </a:extLst>
          </p:cNvPr>
          <p:cNvGrpSpPr/>
          <p:nvPr/>
        </p:nvGrpSpPr>
        <p:grpSpPr>
          <a:xfrm>
            <a:off x="4585055" y="3166858"/>
            <a:ext cx="2702582" cy="2588466"/>
            <a:chOff x="4585055" y="3357358"/>
            <a:chExt cx="2702582" cy="2588466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7BF796D-3596-4F08-840B-B3583B664F17}"/>
                </a:ext>
              </a:extLst>
            </p:cNvPr>
            <p:cNvSpPr/>
            <p:nvPr/>
          </p:nvSpPr>
          <p:spPr>
            <a:xfrm>
              <a:off x="4585055" y="3357358"/>
              <a:ext cx="2702582" cy="2588466"/>
            </a:xfrm>
            <a:prstGeom prst="rect">
              <a:avLst/>
            </a:prstGeom>
            <a:gradFill flip="none" rotWithShape="1">
              <a:gsLst>
                <a:gs pos="69000">
                  <a:srgbClr val="0070C0"/>
                </a:gs>
                <a:gs pos="36000">
                  <a:srgbClr val="0070C0">
                    <a:alpha val="70000"/>
                  </a:srgbClr>
                </a:gs>
                <a:gs pos="17000">
                  <a:srgbClr val="0070C0">
                    <a:alpha val="30000"/>
                  </a:srgbClr>
                </a:gs>
                <a:gs pos="0">
                  <a:srgbClr val="0070C0">
                    <a:alpha val="0"/>
                  </a:srgbClr>
                </a:gs>
                <a:gs pos="100000">
                  <a:srgbClr val="0070C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Rectangle 68">
              <a:extLst>
                <a:ext uri="{FF2B5EF4-FFF2-40B4-BE49-F238E27FC236}">
                  <a16:creationId xmlns:a16="http://schemas.microsoft.com/office/drawing/2014/main" id="{39A332FD-4E3A-4F1E-A49A-F7FC65A7D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878" y="3593776"/>
              <a:ext cx="1273105" cy="923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r>
                <a:rPr lang="en-US" sz="5400" b="1" kern="2000" dirty="0">
                  <a:solidFill>
                    <a:schemeClr val="bg1"/>
                  </a:solidFill>
                  <a:sym typeface="Bebas Neue" charset="0"/>
                </a:rPr>
                <a:t>40</a:t>
              </a:r>
              <a:r>
                <a:rPr lang="en-US" sz="2800" b="1" kern="2000" dirty="0">
                  <a:solidFill>
                    <a:schemeClr val="bg1"/>
                  </a:solidFill>
                  <a:sym typeface="Bebas Neue" charset="0"/>
                </a:rPr>
                <a:t>%</a:t>
              </a:r>
              <a:endParaRPr lang="en-US" sz="6600" b="1" kern="2000" dirty="0">
                <a:solidFill>
                  <a:schemeClr val="bg1"/>
                </a:solidFill>
                <a:sym typeface="Bebas Neue" charset="0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64D26FE-61A2-474D-B90B-78F485367FA0}"/>
              </a:ext>
            </a:extLst>
          </p:cNvPr>
          <p:cNvGrpSpPr/>
          <p:nvPr/>
        </p:nvGrpSpPr>
        <p:grpSpPr>
          <a:xfrm>
            <a:off x="8526704" y="2361293"/>
            <a:ext cx="2702582" cy="3580887"/>
            <a:chOff x="8526704" y="2361293"/>
            <a:chExt cx="2702582" cy="3580887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F371348-9333-4E17-A7D9-E941EE865E89}"/>
                </a:ext>
              </a:extLst>
            </p:cNvPr>
            <p:cNvSpPr/>
            <p:nvPr/>
          </p:nvSpPr>
          <p:spPr>
            <a:xfrm>
              <a:off x="8526704" y="2361293"/>
              <a:ext cx="2702582" cy="3580887"/>
            </a:xfrm>
            <a:prstGeom prst="rect">
              <a:avLst/>
            </a:prstGeom>
            <a:gradFill flip="none" rotWithShape="1">
              <a:gsLst>
                <a:gs pos="69000">
                  <a:srgbClr val="0070C0"/>
                </a:gs>
                <a:gs pos="36000">
                  <a:srgbClr val="0070C0">
                    <a:alpha val="70000"/>
                  </a:srgbClr>
                </a:gs>
                <a:gs pos="17000">
                  <a:srgbClr val="0070C0">
                    <a:alpha val="30000"/>
                  </a:srgbClr>
                </a:gs>
                <a:gs pos="0">
                  <a:srgbClr val="0070C0">
                    <a:alpha val="0"/>
                  </a:srgbClr>
                </a:gs>
                <a:gs pos="100000">
                  <a:srgbClr val="0070C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" name="Rectangle 68">
              <a:extLst>
                <a:ext uri="{FF2B5EF4-FFF2-40B4-BE49-F238E27FC236}">
                  <a16:creationId xmlns:a16="http://schemas.microsoft.com/office/drawing/2014/main" id="{42B787C7-9C54-47ED-AFF3-D93676FC3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5820" y="2555535"/>
              <a:ext cx="1273105" cy="923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r>
                <a:rPr lang="en-US" sz="5400" b="1" kern="2000" dirty="0">
                  <a:solidFill>
                    <a:schemeClr val="bg1"/>
                  </a:solidFill>
                  <a:sym typeface="Bebas Neue" charset="0"/>
                </a:rPr>
                <a:t>80</a:t>
              </a:r>
              <a:r>
                <a:rPr lang="en-US" sz="2800" b="1" kern="2000" dirty="0">
                  <a:solidFill>
                    <a:schemeClr val="bg1"/>
                  </a:solidFill>
                  <a:sym typeface="Bebas Neue" charset="0"/>
                </a:rPr>
                <a:t>%</a:t>
              </a:r>
              <a:endParaRPr lang="en-US" sz="6600" b="1" kern="2000" dirty="0">
                <a:solidFill>
                  <a:schemeClr val="bg1"/>
                </a:solidFill>
                <a:sym typeface="Bebas Neue" charset="0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C203EE4-4ECA-4955-A5CD-5F730B7DE9B1}"/>
              </a:ext>
            </a:extLst>
          </p:cNvPr>
          <p:cNvGrpSpPr/>
          <p:nvPr/>
        </p:nvGrpSpPr>
        <p:grpSpPr>
          <a:xfrm>
            <a:off x="4496465" y="1849277"/>
            <a:ext cx="2920335" cy="1001360"/>
            <a:chOff x="631600" y="2968693"/>
            <a:chExt cx="2920335" cy="100136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9A6E844-B3A3-41E0-8438-A336888DB0C9}"/>
                </a:ext>
              </a:extLst>
            </p:cNvPr>
            <p:cNvSpPr/>
            <p:nvPr/>
          </p:nvSpPr>
          <p:spPr>
            <a:xfrm>
              <a:off x="660882" y="3420992"/>
              <a:ext cx="2891053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27CE9BE0-D183-43F6-96A7-303190869C9B}"/>
                </a:ext>
              </a:extLst>
            </p:cNvPr>
            <p:cNvSpPr/>
            <p:nvPr/>
          </p:nvSpPr>
          <p:spPr>
            <a:xfrm>
              <a:off x="631600" y="2968693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F8CB69B-54E7-42F5-9464-B8E8CEC7E02E}"/>
              </a:ext>
            </a:extLst>
          </p:cNvPr>
          <p:cNvGrpSpPr/>
          <p:nvPr/>
        </p:nvGrpSpPr>
        <p:grpSpPr>
          <a:xfrm>
            <a:off x="668511" y="2810849"/>
            <a:ext cx="2822393" cy="1001360"/>
            <a:chOff x="631600" y="2968693"/>
            <a:chExt cx="2822393" cy="1001360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F269752-F7A3-42E0-946F-0D4D5CD8071A}"/>
                </a:ext>
              </a:extLst>
            </p:cNvPr>
            <p:cNvSpPr/>
            <p:nvPr/>
          </p:nvSpPr>
          <p:spPr>
            <a:xfrm>
              <a:off x="660882" y="3420992"/>
              <a:ext cx="2793111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F29A121-DF6D-4AF3-A0E9-2AFA2B5CC4B5}"/>
                </a:ext>
              </a:extLst>
            </p:cNvPr>
            <p:cNvSpPr/>
            <p:nvPr/>
          </p:nvSpPr>
          <p:spPr>
            <a:xfrm>
              <a:off x="631600" y="2968693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5F0E857-8776-4AA9-A284-FD42360FB13A}"/>
              </a:ext>
            </a:extLst>
          </p:cNvPr>
          <p:cNvGrpSpPr/>
          <p:nvPr/>
        </p:nvGrpSpPr>
        <p:grpSpPr>
          <a:xfrm>
            <a:off x="8382229" y="1081835"/>
            <a:ext cx="2847057" cy="1001360"/>
            <a:chOff x="631600" y="2968693"/>
            <a:chExt cx="2847057" cy="1001360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6851148-1405-4DA1-9EB6-D779D1BE9240}"/>
                </a:ext>
              </a:extLst>
            </p:cNvPr>
            <p:cNvSpPr/>
            <p:nvPr/>
          </p:nvSpPr>
          <p:spPr>
            <a:xfrm>
              <a:off x="660882" y="3420992"/>
              <a:ext cx="2817775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5664CCC-D737-45AC-A383-3A067F3C5F8F}"/>
                </a:ext>
              </a:extLst>
            </p:cNvPr>
            <p:cNvSpPr/>
            <p:nvPr/>
          </p:nvSpPr>
          <p:spPr>
            <a:xfrm>
              <a:off x="631600" y="2968693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52D91B92-FA89-4320-AE42-DA08AA7795D9}"/>
              </a:ext>
            </a:extLst>
          </p:cNvPr>
          <p:cNvSpPr/>
          <p:nvPr/>
        </p:nvSpPr>
        <p:spPr>
          <a:xfrm>
            <a:off x="480430" y="2895600"/>
            <a:ext cx="11254370" cy="3295942"/>
          </a:xfrm>
          <a:custGeom>
            <a:avLst/>
            <a:gdLst>
              <a:gd name="connsiteX0" fmla="*/ 0 w 7048500"/>
              <a:gd name="connsiteY0" fmla="*/ 2209800 h 2209800"/>
              <a:gd name="connsiteX1" fmla="*/ 1706880 w 7048500"/>
              <a:gd name="connsiteY1" fmla="*/ 1737360 h 2209800"/>
              <a:gd name="connsiteX2" fmla="*/ 2400300 w 7048500"/>
              <a:gd name="connsiteY2" fmla="*/ 1737360 h 2209800"/>
              <a:gd name="connsiteX3" fmla="*/ 4114800 w 7048500"/>
              <a:gd name="connsiteY3" fmla="*/ 1104900 h 2209800"/>
              <a:gd name="connsiteX4" fmla="*/ 4892040 w 7048500"/>
              <a:gd name="connsiteY4" fmla="*/ 1104900 h 2209800"/>
              <a:gd name="connsiteX5" fmla="*/ 7048500 w 7048500"/>
              <a:gd name="connsiteY5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48500" h="2209800">
                <a:moveTo>
                  <a:pt x="0" y="2209800"/>
                </a:moveTo>
                <a:lnTo>
                  <a:pt x="1706880" y="1737360"/>
                </a:lnTo>
                <a:lnTo>
                  <a:pt x="2400300" y="1737360"/>
                </a:lnTo>
                <a:lnTo>
                  <a:pt x="4114800" y="1104900"/>
                </a:lnTo>
                <a:lnTo>
                  <a:pt x="4892040" y="1104900"/>
                </a:lnTo>
                <a:lnTo>
                  <a:pt x="7048500" y="0"/>
                </a:lnTo>
              </a:path>
            </a:pathLst>
          </a:custGeom>
          <a:ln w="28575">
            <a:gradFill flip="none" rotWithShape="1">
              <a:gsLst>
                <a:gs pos="12000">
                  <a:srgbClr val="BD934E">
                    <a:alpha val="0"/>
                  </a:srgbClr>
                </a:gs>
                <a:gs pos="100000">
                  <a:srgbClr val="BD934E"/>
                </a:gs>
              </a:gsLst>
              <a:lin ang="0" scaled="1"/>
              <a:tileRect/>
            </a:gradFill>
            <a:headEnd type="triangle" w="med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C3A399A-8571-D24D-9219-99CA08AE43B8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4" name="图片 23" descr="G:\2021\校庆\PPT\logo-08.pnglogo-08">
            <a:extLst>
              <a:ext uri="{FF2B5EF4-FFF2-40B4-BE49-F238E27FC236}">
                <a16:creationId xmlns:a16="http://schemas.microsoft.com/office/drawing/2014/main" id="{B0E36D38-4065-1F4B-AB4B-3D4CD77E13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9910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FD7162B-34FF-44F3-96AC-182021F97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83" y="1394957"/>
            <a:ext cx="10485035" cy="3670529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FD6521E2-F7B9-4117-B1E1-7F4AC410006F}"/>
              </a:ext>
            </a:extLst>
          </p:cNvPr>
          <p:cNvGrpSpPr/>
          <p:nvPr/>
        </p:nvGrpSpPr>
        <p:grpSpPr>
          <a:xfrm>
            <a:off x="1364344" y="3285865"/>
            <a:ext cx="2598056" cy="2969078"/>
            <a:chOff x="1364344" y="3285865"/>
            <a:chExt cx="2598056" cy="2969078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7F73576-0577-4B02-99E2-62BB2972316D}"/>
                </a:ext>
              </a:extLst>
            </p:cNvPr>
            <p:cNvSpPr/>
            <p:nvPr/>
          </p:nvSpPr>
          <p:spPr>
            <a:xfrm>
              <a:off x="1364344" y="3285865"/>
              <a:ext cx="2598056" cy="296907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3B3D359-A6B0-4E18-981E-595A4A3F1AD8}"/>
                </a:ext>
              </a:extLst>
            </p:cNvPr>
            <p:cNvSpPr/>
            <p:nvPr/>
          </p:nvSpPr>
          <p:spPr>
            <a:xfrm>
              <a:off x="1625601" y="5103397"/>
              <a:ext cx="2075542" cy="90524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649D9AB-8470-4910-8881-4E4CD3E6A36B}"/>
                </a:ext>
              </a:extLst>
            </p:cNvPr>
            <p:cNvGrpSpPr/>
            <p:nvPr/>
          </p:nvGrpSpPr>
          <p:grpSpPr>
            <a:xfrm>
              <a:off x="1982334" y="3538277"/>
              <a:ext cx="1362076" cy="1362076"/>
              <a:chOff x="1915887" y="3824515"/>
              <a:chExt cx="1494970" cy="1494970"/>
            </a:xfrm>
          </p:grpSpPr>
          <p:pic>
            <p:nvPicPr>
              <p:cNvPr id="42" name="图形 41">
                <a:extLst>
                  <a:ext uri="{FF2B5EF4-FFF2-40B4-BE49-F238E27FC236}">
                    <a16:creationId xmlns:a16="http://schemas.microsoft.com/office/drawing/2014/main" id="{48765CBD-4E40-4191-A826-EE8FCBB7F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318890" y="4227518"/>
                <a:ext cx="688964" cy="688964"/>
              </a:xfrm>
              <a:prstGeom prst="rect">
                <a:avLst/>
              </a:prstGeom>
            </p:spPr>
          </p:pic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B24E75F1-9C9C-4990-B7AD-997DF3546035}"/>
                  </a:ext>
                </a:extLst>
              </p:cNvPr>
              <p:cNvSpPr/>
              <p:nvPr/>
            </p:nvSpPr>
            <p:spPr>
              <a:xfrm>
                <a:off x="1915887" y="3824515"/>
                <a:ext cx="1494970" cy="149497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7D188C9-521B-4A50-A229-E9E903B745CD}"/>
              </a:ext>
            </a:extLst>
          </p:cNvPr>
          <p:cNvGrpSpPr/>
          <p:nvPr/>
        </p:nvGrpSpPr>
        <p:grpSpPr>
          <a:xfrm>
            <a:off x="4721907" y="3285865"/>
            <a:ext cx="2598056" cy="2969078"/>
            <a:chOff x="4688569" y="3285865"/>
            <a:chExt cx="2598056" cy="2969078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77CDB13-2998-4A52-BF05-163B1272A2E9}"/>
                </a:ext>
              </a:extLst>
            </p:cNvPr>
            <p:cNvSpPr/>
            <p:nvPr/>
          </p:nvSpPr>
          <p:spPr>
            <a:xfrm>
              <a:off x="4688569" y="3285865"/>
              <a:ext cx="2598056" cy="296907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B0888A7-9938-4488-8F33-0B77A7576837}"/>
                </a:ext>
              </a:extLst>
            </p:cNvPr>
            <p:cNvSpPr/>
            <p:nvPr/>
          </p:nvSpPr>
          <p:spPr>
            <a:xfrm>
              <a:off x="4949826" y="5103397"/>
              <a:ext cx="2075542" cy="90524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F4406B1-43A4-4317-B2F5-29B878232F35}"/>
                </a:ext>
              </a:extLst>
            </p:cNvPr>
            <p:cNvGrpSpPr/>
            <p:nvPr/>
          </p:nvGrpSpPr>
          <p:grpSpPr>
            <a:xfrm>
              <a:off x="5306559" y="3538277"/>
              <a:ext cx="1362076" cy="1362076"/>
              <a:chOff x="5306559" y="3538277"/>
              <a:chExt cx="1362076" cy="1362076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BED8E8E6-8CBB-4883-8806-4A155EABA535}"/>
                  </a:ext>
                </a:extLst>
              </p:cNvPr>
              <p:cNvSpPr/>
              <p:nvPr/>
            </p:nvSpPr>
            <p:spPr>
              <a:xfrm>
                <a:off x="5306559" y="3538277"/>
                <a:ext cx="1362076" cy="136207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7" name="图形 56">
                <a:extLst>
                  <a:ext uri="{FF2B5EF4-FFF2-40B4-BE49-F238E27FC236}">
                    <a16:creationId xmlns:a16="http://schemas.microsoft.com/office/drawing/2014/main" id="{FDF1FDA8-1C5A-4C27-8CF3-72EEBA494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708400" y="3940118"/>
                <a:ext cx="558395" cy="558395"/>
              </a:xfrm>
              <a:prstGeom prst="rect">
                <a:avLst/>
              </a:prstGeom>
            </p:spPr>
          </p:pic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354A86C-D276-4C61-9F50-DC7A7CC68335}"/>
              </a:ext>
            </a:extLst>
          </p:cNvPr>
          <p:cNvGrpSpPr/>
          <p:nvPr/>
        </p:nvGrpSpPr>
        <p:grpSpPr>
          <a:xfrm>
            <a:off x="8079469" y="3285865"/>
            <a:ext cx="2598056" cy="2969078"/>
            <a:chOff x="8003269" y="3285865"/>
            <a:chExt cx="2598056" cy="2969078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086B0503-21AA-4D10-97FF-925D68786D3D}"/>
                </a:ext>
              </a:extLst>
            </p:cNvPr>
            <p:cNvSpPr/>
            <p:nvPr/>
          </p:nvSpPr>
          <p:spPr>
            <a:xfrm>
              <a:off x="8003269" y="3285865"/>
              <a:ext cx="2598056" cy="296907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E8A84AF-69AC-4EC7-B8D5-01C12246417F}"/>
                </a:ext>
              </a:extLst>
            </p:cNvPr>
            <p:cNvSpPr/>
            <p:nvPr/>
          </p:nvSpPr>
          <p:spPr>
            <a:xfrm>
              <a:off x="8264526" y="5103397"/>
              <a:ext cx="2075542" cy="90524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3E115F0-6D82-4CCE-B2DD-1B8315931823}"/>
                </a:ext>
              </a:extLst>
            </p:cNvPr>
            <p:cNvGrpSpPr/>
            <p:nvPr/>
          </p:nvGrpSpPr>
          <p:grpSpPr>
            <a:xfrm>
              <a:off x="8621259" y="3538277"/>
              <a:ext cx="1362076" cy="1362076"/>
              <a:chOff x="8621259" y="3538277"/>
              <a:chExt cx="1362076" cy="1362076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7E8A4418-B37D-41C2-A0FB-92EADA9F2DC6}"/>
                  </a:ext>
                </a:extLst>
              </p:cNvPr>
              <p:cNvSpPr/>
              <p:nvPr/>
            </p:nvSpPr>
            <p:spPr>
              <a:xfrm>
                <a:off x="8621259" y="3538277"/>
                <a:ext cx="1362076" cy="136207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0" name="图形 59">
                <a:extLst>
                  <a:ext uri="{FF2B5EF4-FFF2-40B4-BE49-F238E27FC236}">
                    <a16:creationId xmlns:a16="http://schemas.microsoft.com/office/drawing/2014/main" id="{886C8598-2B71-454E-A1DB-AC17060AB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013036" y="3982419"/>
                <a:ext cx="597571" cy="550755"/>
              </a:xfrm>
              <a:prstGeom prst="rect">
                <a:avLst/>
              </a:prstGeom>
            </p:spPr>
          </p:pic>
        </p:grp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089FD864-A6F2-DB41-8B09-DD9CB0422BD3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2" name="图片 21" descr="G:\2021\校庆\PPT\logo-08.pnglogo-08">
            <a:extLst>
              <a:ext uri="{FF2B5EF4-FFF2-40B4-BE49-F238E27FC236}">
                <a16:creationId xmlns:a16="http://schemas.microsoft.com/office/drawing/2014/main" id="{E92D6AE2-B8B9-E64C-A6AD-A7F94C0159F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0053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D238E175-020A-4661-AE2D-D46339CD2C1C}"/>
              </a:ext>
            </a:extLst>
          </p:cNvPr>
          <p:cNvGrpSpPr/>
          <p:nvPr/>
        </p:nvGrpSpPr>
        <p:grpSpPr>
          <a:xfrm>
            <a:off x="743694" y="3954254"/>
            <a:ext cx="2864810" cy="973870"/>
            <a:chOff x="792790" y="5166077"/>
            <a:chExt cx="2864810" cy="973870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D9175D5-8648-43D2-ADD7-F7346BC9F245}"/>
                </a:ext>
              </a:extLst>
            </p:cNvPr>
            <p:cNvSpPr/>
            <p:nvPr/>
          </p:nvSpPr>
          <p:spPr>
            <a:xfrm>
              <a:off x="792790" y="5590886"/>
              <a:ext cx="286481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007FE54-4FF4-439B-830D-88CCE03C0B6C}"/>
                </a:ext>
              </a:extLst>
            </p:cNvPr>
            <p:cNvSpPr/>
            <p:nvPr/>
          </p:nvSpPr>
          <p:spPr>
            <a:xfrm>
              <a:off x="1619900" y="516607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EF471CC-809C-436C-A873-192F572FC329}"/>
              </a:ext>
            </a:extLst>
          </p:cNvPr>
          <p:cNvGrpSpPr/>
          <p:nvPr/>
        </p:nvGrpSpPr>
        <p:grpSpPr>
          <a:xfrm>
            <a:off x="4228166" y="4427115"/>
            <a:ext cx="2864810" cy="973870"/>
            <a:chOff x="792790" y="5166077"/>
            <a:chExt cx="2864810" cy="97387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CD6A30AF-C642-441D-832E-040C4B7618AB}"/>
                </a:ext>
              </a:extLst>
            </p:cNvPr>
            <p:cNvSpPr/>
            <p:nvPr/>
          </p:nvSpPr>
          <p:spPr>
            <a:xfrm>
              <a:off x="792790" y="5590886"/>
              <a:ext cx="286481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23FE591-AF55-4318-A9BB-AB3806FD11D1}"/>
                </a:ext>
              </a:extLst>
            </p:cNvPr>
            <p:cNvSpPr/>
            <p:nvPr/>
          </p:nvSpPr>
          <p:spPr>
            <a:xfrm>
              <a:off x="1619900" y="516607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BACD8DCD-183A-4138-BC10-CB83DA2C3CB8}"/>
              </a:ext>
            </a:extLst>
          </p:cNvPr>
          <p:cNvGrpSpPr/>
          <p:nvPr/>
        </p:nvGrpSpPr>
        <p:grpSpPr>
          <a:xfrm>
            <a:off x="7883386" y="3830906"/>
            <a:ext cx="2864810" cy="973870"/>
            <a:chOff x="792790" y="5166077"/>
            <a:chExt cx="2864810" cy="97387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62C930F-A43F-498A-AF2F-3D883FD05CC4}"/>
                </a:ext>
              </a:extLst>
            </p:cNvPr>
            <p:cNvSpPr/>
            <p:nvPr/>
          </p:nvSpPr>
          <p:spPr>
            <a:xfrm>
              <a:off x="792790" y="5590886"/>
              <a:ext cx="286481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F2EF164-F9C4-4091-ABAE-210A07D7588F}"/>
                </a:ext>
              </a:extLst>
            </p:cNvPr>
            <p:cNvSpPr/>
            <p:nvPr/>
          </p:nvSpPr>
          <p:spPr>
            <a:xfrm>
              <a:off x="1619900" y="516607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1CB6FE61-CAC3-42E5-B149-684F0277D7FA}"/>
              </a:ext>
            </a:extLst>
          </p:cNvPr>
          <p:cNvSpPr/>
          <p:nvPr/>
        </p:nvSpPr>
        <p:spPr>
          <a:xfrm>
            <a:off x="0" y="2453998"/>
            <a:ext cx="12192000" cy="548646"/>
          </a:xfrm>
          <a:custGeom>
            <a:avLst/>
            <a:gdLst>
              <a:gd name="connsiteX0" fmla="*/ 0 w 12192000"/>
              <a:gd name="connsiteY0" fmla="*/ 1272555 h 1310665"/>
              <a:gd name="connsiteX1" fmla="*/ 2260600 w 12192000"/>
              <a:gd name="connsiteY1" fmla="*/ 27955 h 1310665"/>
              <a:gd name="connsiteX2" fmla="*/ 6946900 w 12192000"/>
              <a:gd name="connsiteY2" fmla="*/ 1310655 h 1310665"/>
              <a:gd name="connsiteX3" fmla="*/ 9918700 w 12192000"/>
              <a:gd name="connsiteY3" fmla="*/ 2555 h 1310665"/>
              <a:gd name="connsiteX4" fmla="*/ 12192000 w 12192000"/>
              <a:gd name="connsiteY4" fmla="*/ 1043955 h 131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310665">
                <a:moveTo>
                  <a:pt x="0" y="1272555"/>
                </a:moveTo>
                <a:cubicBezTo>
                  <a:pt x="551391" y="647080"/>
                  <a:pt x="1102783" y="21605"/>
                  <a:pt x="2260600" y="27955"/>
                </a:cubicBezTo>
                <a:cubicBezTo>
                  <a:pt x="3418417" y="34305"/>
                  <a:pt x="5670550" y="1314888"/>
                  <a:pt x="6946900" y="1310655"/>
                </a:cubicBezTo>
                <a:cubicBezTo>
                  <a:pt x="8223250" y="1306422"/>
                  <a:pt x="9044517" y="47005"/>
                  <a:pt x="9918700" y="2555"/>
                </a:cubicBezTo>
                <a:cubicBezTo>
                  <a:pt x="10792883" y="-41895"/>
                  <a:pt x="11492441" y="501030"/>
                  <a:pt x="12192000" y="1043955"/>
                </a:cubicBez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E188420-920B-4379-BB10-35DB8B9D7E50}"/>
              </a:ext>
            </a:extLst>
          </p:cNvPr>
          <p:cNvSpPr/>
          <p:nvPr/>
        </p:nvSpPr>
        <p:spPr>
          <a:xfrm>
            <a:off x="-12700" y="2360195"/>
            <a:ext cx="12204700" cy="883499"/>
          </a:xfrm>
          <a:custGeom>
            <a:avLst/>
            <a:gdLst>
              <a:gd name="connsiteX0" fmla="*/ 0 w 12204700"/>
              <a:gd name="connsiteY0" fmla="*/ 432766 h 1455200"/>
              <a:gd name="connsiteX1" fmla="*/ 3543300 w 12204700"/>
              <a:gd name="connsiteY1" fmla="*/ 1448766 h 1455200"/>
              <a:gd name="connsiteX2" fmla="*/ 8115300 w 12204700"/>
              <a:gd name="connsiteY2" fmla="*/ 966 h 1455200"/>
              <a:gd name="connsiteX3" fmla="*/ 10807700 w 12204700"/>
              <a:gd name="connsiteY3" fmla="*/ 1207466 h 1455200"/>
              <a:gd name="connsiteX4" fmla="*/ 12204700 w 12204700"/>
              <a:gd name="connsiteY4" fmla="*/ 115266 h 1455200"/>
              <a:gd name="connsiteX0" fmla="*/ 0 w 12204700"/>
              <a:gd name="connsiteY0" fmla="*/ 433131 h 1498217"/>
              <a:gd name="connsiteX1" fmla="*/ 3860800 w 12204700"/>
              <a:gd name="connsiteY1" fmla="*/ 1492204 h 1498217"/>
              <a:gd name="connsiteX2" fmla="*/ 8115300 w 12204700"/>
              <a:gd name="connsiteY2" fmla="*/ 1331 h 1498217"/>
              <a:gd name="connsiteX3" fmla="*/ 10807700 w 12204700"/>
              <a:gd name="connsiteY3" fmla="*/ 1207831 h 1498217"/>
              <a:gd name="connsiteX4" fmla="*/ 12204700 w 12204700"/>
              <a:gd name="connsiteY4" fmla="*/ 115631 h 149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700" h="1498217">
                <a:moveTo>
                  <a:pt x="0" y="433131"/>
                </a:moveTo>
                <a:cubicBezTo>
                  <a:pt x="1095375" y="977114"/>
                  <a:pt x="2508250" y="1564171"/>
                  <a:pt x="3860800" y="1492204"/>
                </a:cubicBezTo>
                <a:cubicBezTo>
                  <a:pt x="5213350" y="1420237"/>
                  <a:pt x="6957483" y="48726"/>
                  <a:pt x="8115300" y="1331"/>
                </a:cubicBezTo>
                <a:cubicBezTo>
                  <a:pt x="9273117" y="-46064"/>
                  <a:pt x="10126133" y="1188781"/>
                  <a:pt x="10807700" y="1207831"/>
                </a:cubicBezTo>
                <a:cubicBezTo>
                  <a:pt x="11489267" y="1226881"/>
                  <a:pt x="11846983" y="671256"/>
                  <a:pt x="12204700" y="115631"/>
                </a:cubicBez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B2BD327-82C8-45B5-B2BF-467DEB23D38B}"/>
              </a:ext>
            </a:extLst>
          </p:cNvPr>
          <p:cNvSpPr/>
          <p:nvPr/>
        </p:nvSpPr>
        <p:spPr>
          <a:xfrm>
            <a:off x="1309072" y="1934918"/>
            <a:ext cx="1734052" cy="173405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65FD8E3-DC49-431E-B37A-D0E119DCB714}"/>
              </a:ext>
            </a:extLst>
          </p:cNvPr>
          <p:cNvSpPr/>
          <p:nvPr/>
        </p:nvSpPr>
        <p:spPr>
          <a:xfrm>
            <a:off x="4793544" y="2238497"/>
            <a:ext cx="1734052" cy="173405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87EC077-A504-4A34-A05F-EE41C08FBF21}"/>
              </a:ext>
            </a:extLst>
          </p:cNvPr>
          <p:cNvSpPr/>
          <p:nvPr/>
        </p:nvSpPr>
        <p:spPr>
          <a:xfrm>
            <a:off x="8448764" y="1642288"/>
            <a:ext cx="1734052" cy="173405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BA4D7D3-A9BD-D841-B48B-2C0692FF8503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3CD628D-B936-3549-83E5-A42C9A93265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5290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F5B94C28-2F85-44F2-9861-F659B53BFA1D}"/>
              </a:ext>
            </a:extLst>
          </p:cNvPr>
          <p:cNvSpPr/>
          <p:nvPr/>
        </p:nvSpPr>
        <p:spPr>
          <a:xfrm rot="10800000">
            <a:off x="2952749" y="1733550"/>
            <a:ext cx="8412136" cy="424814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52400" dist="38100" dir="2700000" sx="102000" sy="102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TextBox 2">
            <a:extLst>
              <a:ext uri="{FF2B5EF4-FFF2-40B4-BE49-F238E27FC236}">
                <a16:creationId xmlns:a16="http://schemas.microsoft.com/office/drawing/2014/main" id="{2F0CA239-F681-4041-98E2-F6462933C84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787899" y="2353441"/>
            <a:ext cx="466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000" b="1">
                <a:gradFill flip="none" rotWithShape="1">
                  <a:gsLst>
                    <a:gs pos="0">
                      <a:schemeClr val="bg1"/>
                    </a:gs>
                    <a:gs pos="71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400" dirty="0">
                <a:gradFill flip="none" rotWithShape="1">
                  <a:gsLst>
                    <a:gs pos="0">
                      <a:schemeClr val="bg1"/>
                    </a:gs>
                    <a:gs pos="79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sym typeface="+mn-lt"/>
              </a:rPr>
              <a:t>CONTACT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3AF3180-2EBE-4C49-8EEC-D9E5EC380A1D}"/>
              </a:ext>
            </a:extLst>
          </p:cNvPr>
          <p:cNvGrpSpPr/>
          <p:nvPr/>
        </p:nvGrpSpPr>
        <p:grpSpPr>
          <a:xfrm>
            <a:off x="5442857" y="3460769"/>
            <a:ext cx="4129333" cy="733804"/>
            <a:chOff x="5442857" y="3460769"/>
            <a:chExt cx="4129333" cy="733804"/>
          </a:xfrm>
        </p:grpSpPr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C8588F32-8777-463D-AC79-5D34498ED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42857" y="3574143"/>
              <a:ext cx="522514" cy="522514"/>
            </a:xfrm>
            <a:prstGeom prst="rect">
              <a:avLst/>
            </a:prstGeom>
          </p:spPr>
        </p:pic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2C5F5E38-1B74-4D9A-808D-B49ACBE7BF5A}"/>
                </a:ext>
              </a:extLst>
            </p:cNvPr>
            <p:cNvGrpSpPr/>
            <p:nvPr/>
          </p:nvGrpSpPr>
          <p:grpSpPr>
            <a:xfrm>
              <a:off x="6244608" y="3460769"/>
              <a:ext cx="3327582" cy="733804"/>
              <a:chOff x="792790" y="5166077"/>
              <a:chExt cx="3327582" cy="733804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B23B8B04-4A4E-4B2D-BECC-A39788B0343A}"/>
                  </a:ext>
                </a:extLst>
              </p:cNvPr>
              <p:cNvSpPr/>
              <p:nvPr/>
            </p:nvSpPr>
            <p:spPr>
              <a:xfrm>
                <a:off x="792790" y="5590886"/>
                <a:ext cx="3327582" cy="308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9F833E2D-9F60-4FF7-B3D4-A8D99014ACB3}"/>
                  </a:ext>
                </a:extLst>
              </p:cNvPr>
              <p:cNvSpPr/>
              <p:nvPr/>
            </p:nvSpPr>
            <p:spPr>
              <a:xfrm>
                <a:off x="807100" y="5166077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添加标题</a:t>
                </a:r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C81F15-9D3E-4082-AB09-9E0D1478856B}"/>
              </a:ext>
            </a:extLst>
          </p:cNvPr>
          <p:cNvGrpSpPr/>
          <p:nvPr/>
        </p:nvGrpSpPr>
        <p:grpSpPr>
          <a:xfrm>
            <a:off x="5465749" y="4678155"/>
            <a:ext cx="4357701" cy="733804"/>
            <a:chOff x="5465749" y="4678155"/>
            <a:chExt cx="4357701" cy="733804"/>
          </a:xfrm>
        </p:grpSpPr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398E0954-DF21-4997-82D2-4E4FE1D2F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65749" y="4824524"/>
              <a:ext cx="517731" cy="455502"/>
            </a:xfrm>
            <a:prstGeom prst="rect">
              <a:avLst/>
            </a:prstGeom>
          </p:spPr>
        </p:pic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31C203F5-2801-4EB1-A4D1-B72AC2D24DA8}"/>
                </a:ext>
              </a:extLst>
            </p:cNvPr>
            <p:cNvGrpSpPr/>
            <p:nvPr/>
          </p:nvGrpSpPr>
          <p:grpSpPr>
            <a:xfrm>
              <a:off x="6244608" y="4678155"/>
              <a:ext cx="3578842" cy="733804"/>
              <a:chOff x="792790" y="5166077"/>
              <a:chExt cx="3578842" cy="733804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4E238453-BAF1-48F0-AA57-430ADC00D7B6}"/>
                  </a:ext>
                </a:extLst>
              </p:cNvPr>
              <p:cNvSpPr/>
              <p:nvPr/>
            </p:nvSpPr>
            <p:spPr>
              <a:xfrm>
                <a:off x="792790" y="5590886"/>
                <a:ext cx="3578842" cy="308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3B299BCD-1545-42FC-8B5B-73B36EBAB1BC}"/>
                  </a:ext>
                </a:extLst>
              </p:cNvPr>
              <p:cNvSpPr/>
              <p:nvPr/>
            </p:nvSpPr>
            <p:spPr>
              <a:xfrm>
                <a:off x="807100" y="5166077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添加标题</a:t>
                </a:r>
              </a:p>
            </p:txBody>
          </p:sp>
        </p:grp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64D32F57-4B95-482C-95ED-45538437C19D}"/>
              </a:ext>
            </a:extLst>
          </p:cNvPr>
          <p:cNvSpPr/>
          <p:nvPr/>
        </p:nvSpPr>
        <p:spPr>
          <a:xfrm>
            <a:off x="1585345" y="2275994"/>
            <a:ext cx="3023903" cy="3705701"/>
          </a:xfrm>
          <a:prstGeom prst="rect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7E764B1-F437-3A4A-B093-51A49A6E9885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6" name="图片 15" descr="G:\2021\校庆\PPT\logo-08.pnglogo-08">
            <a:extLst>
              <a:ext uri="{FF2B5EF4-FFF2-40B4-BE49-F238E27FC236}">
                <a16:creationId xmlns:a16="http://schemas.microsoft.com/office/drawing/2014/main" id="{5A536525-80E7-364F-9CF9-B6B507FA0E7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860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>
            <a:extLst>
              <a:ext uri="{FF2B5EF4-FFF2-40B4-BE49-F238E27FC236}">
                <a16:creationId xmlns:a16="http://schemas.microsoft.com/office/drawing/2014/main" id="{0722E341-6F9F-4242-BBA9-4BF14BD47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80" name="矩形 79">
            <a:extLst>
              <a:ext uri="{FF2B5EF4-FFF2-40B4-BE49-F238E27FC236}">
                <a16:creationId xmlns:a16="http://schemas.microsoft.com/office/drawing/2014/main" id="{ECACDE23-4238-4D8C-B6C7-C4468580BEAF}"/>
              </a:ext>
            </a:extLst>
          </p:cNvPr>
          <p:cNvSpPr/>
          <p:nvPr/>
        </p:nvSpPr>
        <p:spPr>
          <a:xfrm>
            <a:off x="-4762" y="0"/>
            <a:ext cx="12201525" cy="6858000"/>
          </a:xfrm>
          <a:prstGeom prst="rect">
            <a:avLst/>
          </a:prstGeom>
          <a:gradFill>
            <a:gsLst>
              <a:gs pos="0">
                <a:srgbClr val="0070C0">
                  <a:alpha val="95000"/>
                </a:srgbClr>
              </a:gs>
              <a:gs pos="100000">
                <a:srgbClr val="0070C0">
                  <a:alpha val="8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2" name="图片 81" descr="G:\2021\校庆\PPT\logo-08.pnglogo-08">
            <a:extLst>
              <a:ext uri="{FF2B5EF4-FFF2-40B4-BE49-F238E27FC236}">
                <a16:creationId xmlns:a16="http://schemas.microsoft.com/office/drawing/2014/main" id="{B39D7835-02B6-44E6-898B-7E9C769E74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9900000">
            <a:off x="-225425" y="3722007"/>
            <a:ext cx="4442460" cy="4091940"/>
          </a:xfrm>
          <a:prstGeom prst="rect">
            <a:avLst/>
          </a:prstGeom>
        </p:spPr>
      </p:pic>
      <p:pic>
        <p:nvPicPr>
          <p:cNvPr id="81" name="图片 80" descr="G:\2021\校庆\PPT\logo-08.pnglogo-08">
            <a:extLst>
              <a:ext uri="{FF2B5EF4-FFF2-40B4-BE49-F238E27FC236}">
                <a16:creationId xmlns:a16="http://schemas.microsoft.com/office/drawing/2014/main" id="{5AC94C5D-1826-452B-A71E-48323E88F3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0316380">
            <a:off x="8076749" y="-1207408"/>
            <a:ext cx="4442460" cy="409194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8AB7C75-FE1D-4932-B836-A5F7BCAF1D3A}"/>
              </a:ext>
            </a:extLst>
          </p:cNvPr>
          <p:cNvSpPr/>
          <p:nvPr/>
        </p:nvSpPr>
        <p:spPr>
          <a:xfrm>
            <a:off x="-9525" y="1481456"/>
            <a:ext cx="12201525" cy="3814444"/>
          </a:xfrm>
          <a:prstGeom prst="rect">
            <a:avLst/>
          </a:prstGeom>
          <a:solidFill>
            <a:srgbClr val="00487E"/>
          </a:solidFill>
          <a:ln>
            <a:noFill/>
          </a:ln>
          <a:effectLst>
            <a:outerShdw blurRad="101600" sx="103000" sy="103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281716" y="2901357"/>
            <a:ext cx="3715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谢谢观看</a:t>
            </a:r>
            <a:endParaRPr lang="zh-CN" altLang="en-US" sz="6000" b="1" dirty="0">
              <a:solidFill>
                <a:srgbClr val="BD934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徽标&#10;&#10;描述已自动生成">
            <a:extLst>
              <a:ext uri="{FF2B5EF4-FFF2-40B4-BE49-F238E27FC236}">
                <a16:creationId xmlns:a16="http://schemas.microsoft.com/office/drawing/2014/main" id="{A12529D1-2659-B840-9F77-7C8129CB68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655" y="3796250"/>
            <a:ext cx="4025164" cy="8352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23AFD5D-FF85-4A73-B09F-C7F5594F18E9}"/>
              </a:ext>
            </a:extLst>
          </p:cNvPr>
          <p:cNvGrpSpPr/>
          <p:nvPr/>
        </p:nvGrpSpPr>
        <p:grpSpPr>
          <a:xfrm>
            <a:off x="413378" y="742894"/>
            <a:ext cx="4095122" cy="761160"/>
            <a:chOff x="413378" y="577794"/>
            <a:chExt cx="4095122" cy="76116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386ED8B-46E1-4EB9-A3CB-9E1A99707F95}"/>
                </a:ext>
              </a:extLst>
            </p:cNvPr>
            <p:cNvSpPr txBox="1"/>
            <p:nvPr/>
          </p:nvSpPr>
          <p:spPr>
            <a:xfrm>
              <a:off x="1391559" y="581770"/>
              <a:ext cx="3116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BD934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模板使用说明</a:t>
              </a:r>
            </a:p>
          </p:txBody>
        </p:sp>
        <p:pic>
          <p:nvPicPr>
            <p:cNvPr id="17" name="图片 16" descr="G:\2021\校庆\PPT\logo-08.pnglogo-08">
              <a:extLst>
                <a:ext uri="{FF2B5EF4-FFF2-40B4-BE49-F238E27FC236}">
                  <a16:creationId xmlns:a16="http://schemas.microsoft.com/office/drawing/2014/main" id="{525B2112-8446-49BF-8A7A-390A8534C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9900000">
              <a:off x="413378" y="577794"/>
              <a:ext cx="826362" cy="761160"/>
            </a:xfrm>
            <a:prstGeom prst="rect">
              <a:avLst/>
            </a:prstGeom>
          </p:spPr>
        </p:pic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8D19E76C-342F-4DFE-8CAE-14F4F2D79C2E}"/>
              </a:ext>
            </a:extLst>
          </p:cNvPr>
          <p:cNvSpPr txBox="1"/>
          <p:nvPr/>
        </p:nvSpPr>
        <p:spPr>
          <a:xfrm>
            <a:off x="1429659" y="2118470"/>
            <a:ext cx="8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3BF942-BFBF-43F4-8664-425F430ABFD4}"/>
              </a:ext>
            </a:extLst>
          </p:cNvPr>
          <p:cNvSpPr txBox="1"/>
          <p:nvPr/>
        </p:nvSpPr>
        <p:spPr>
          <a:xfrm>
            <a:off x="2311400" y="2150280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D934E"/>
                </a:solidFill>
              </a:rPr>
              <a:t>内页中的标题文字是放到母板中的，要修改文字请到母板中编辑。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1555D8-6F4D-4DDE-8BFA-A761FC7EAA73}"/>
              </a:ext>
            </a:extLst>
          </p:cNvPr>
          <p:cNvSpPr txBox="1"/>
          <p:nvPr/>
        </p:nvSpPr>
        <p:spPr>
          <a:xfrm>
            <a:off x="2311400" y="2594780"/>
            <a:ext cx="7988300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母板打开方式：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从菜单中选选择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视图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选项打开，点击幻灯片母版，找到对应的标题页进行编辑，编辑完成后关闭母版视图就可回到内容页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F6FB784-9ECB-466B-843E-7510B008FBEA}"/>
              </a:ext>
            </a:extLst>
          </p:cNvPr>
          <p:cNvSpPr txBox="1"/>
          <p:nvPr/>
        </p:nvSpPr>
        <p:spPr>
          <a:xfrm>
            <a:off x="1429659" y="3705970"/>
            <a:ext cx="8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图片：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99DE627-1DDC-416A-B8C9-CE2376E1E143}"/>
              </a:ext>
            </a:extLst>
          </p:cNvPr>
          <p:cNvSpPr txBox="1"/>
          <p:nvPr/>
        </p:nvSpPr>
        <p:spPr>
          <a:xfrm>
            <a:off x="2311400" y="373778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D934E"/>
                </a:solidFill>
              </a:rPr>
              <a:t>内页中的图片可以进行替换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CD780FA-3883-4CD1-A825-1F22E95AF5B0}"/>
              </a:ext>
            </a:extLst>
          </p:cNvPr>
          <p:cNvSpPr txBox="1"/>
          <p:nvPr/>
        </p:nvSpPr>
        <p:spPr>
          <a:xfrm>
            <a:off x="2311400" y="4194980"/>
            <a:ext cx="7988300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选中要替换的图片，右键选择更改图片，可以选择来自文件替换当前图片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92F97FC-3AF8-481E-AF57-442B2120F90B}"/>
              </a:ext>
            </a:extLst>
          </p:cNvPr>
          <p:cNvSpPr txBox="1"/>
          <p:nvPr/>
        </p:nvSpPr>
        <p:spPr>
          <a:xfrm>
            <a:off x="1429659" y="4963270"/>
            <a:ext cx="8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图标：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A451F31-96B2-44DE-9D33-99BB2ADDB1C6}"/>
              </a:ext>
            </a:extLst>
          </p:cNvPr>
          <p:cNvSpPr txBox="1"/>
          <p:nvPr/>
        </p:nvSpPr>
        <p:spPr>
          <a:xfrm>
            <a:off x="2311400" y="499508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D934E"/>
                </a:solidFill>
              </a:rPr>
              <a:t>选择图标可以在形状填充中更改颜色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1944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logo-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E7B5D513-C502-419D-BBBF-A3E68CE960AF}"/>
              </a:ext>
            </a:extLst>
          </p:cNvPr>
          <p:cNvGrpSpPr/>
          <p:nvPr/>
        </p:nvGrpSpPr>
        <p:grpSpPr>
          <a:xfrm>
            <a:off x="3175000" y="655270"/>
            <a:ext cx="5842000" cy="1349762"/>
            <a:chOff x="3175000" y="706070"/>
            <a:chExt cx="5842000" cy="1349762"/>
          </a:xfrm>
        </p:grpSpPr>
        <p:sp>
          <p:nvSpPr>
            <p:cNvPr id="16" name="TextBox 2">
              <a:extLst>
                <a:ext uri="{FF2B5EF4-FFF2-40B4-BE49-F238E27FC236}">
                  <a16:creationId xmlns:a16="http://schemas.microsoft.com/office/drawing/2014/main" id="{F67129EA-BCC9-4320-B759-3DAA786FB0FC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3175000" y="706070"/>
              <a:ext cx="5842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0000" b="1">
                  <a:gradFill flip="none" rotWithShape="1">
                    <a:gsLst>
                      <a:gs pos="0">
                        <a:schemeClr val="bg1"/>
                      </a:gs>
                      <a:gs pos="71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8000" dirty="0">
                  <a:gradFill flip="none" rotWithShape="1">
                    <a:gsLst>
                      <a:gs pos="0">
                        <a:srgbClr val="BD934E">
                          <a:alpha val="50000"/>
                        </a:srgbClr>
                      </a:gs>
                      <a:gs pos="71000">
                        <a:srgbClr val="BD934E">
                          <a:alpha val="0"/>
                        </a:srgbClr>
                      </a:gs>
                    </a:gsLst>
                    <a:lin ang="5400000" scaled="0"/>
                    <a:tileRect/>
                  </a:gradFill>
                  <a:sym typeface="+mn-lt"/>
                </a:rPr>
                <a:t>CONTENT</a:t>
              </a:r>
            </a:p>
          </p:txBody>
        </p:sp>
        <p:sp>
          <p:nvSpPr>
            <p:cNvPr id="20" name="TextBox 2">
              <a:extLst>
                <a:ext uri="{FF2B5EF4-FFF2-40B4-BE49-F238E27FC236}">
                  <a16:creationId xmlns:a16="http://schemas.microsoft.com/office/drawing/2014/main" id="{0F1A2A86-21CC-48DC-A600-A85B61A21F6A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4635500" y="1257300"/>
              <a:ext cx="2921000" cy="7985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4400" b="1" spc="200" dirty="0">
                  <a:solidFill>
                    <a:srgbClr val="BD934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目录</a:t>
              </a:r>
              <a:endParaRPr lang="en-US" altLang="zh-CN" sz="4400" b="1" spc="200" dirty="0">
                <a:solidFill>
                  <a:srgbClr val="BD934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827FE9-6B6E-4B2B-8918-8843FA87C5CC}"/>
              </a:ext>
            </a:extLst>
          </p:cNvPr>
          <p:cNvGrpSpPr/>
          <p:nvPr/>
        </p:nvGrpSpPr>
        <p:grpSpPr>
          <a:xfrm>
            <a:off x="902225" y="2442820"/>
            <a:ext cx="4939774" cy="1240790"/>
            <a:chOff x="932815" y="2457450"/>
            <a:chExt cx="4939774" cy="1240790"/>
          </a:xfrm>
        </p:grpSpPr>
        <p:sp>
          <p:nvSpPr>
            <p:cNvPr id="22" name="TextBox 2">
              <a:extLst>
                <a:ext uri="{FF2B5EF4-FFF2-40B4-BE49-F238E27FC236}">
                  <a16:creationId xmlns:a16="http://schemas.microsoft.com/office/drawing/2014/main" id="{DBCE4B9C-5E02-49DF-A513-6BBC4465DA76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932815" y="2457450"/>
              <a:ext cx="1487170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000" b="1" spc="200" dirty="0">
                  <a:solidFill>
                    <a:srgbClr val="BD934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01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B952194-D5AF-4DC0-AEAF-D82C65A2E20B}"/>
                </a:ext>
              </a:extLst>
            </p:cNvPr>
            <p:cNvSpPr/>
            <p:nvPr/>
          </p:nvSpPr>
          <p:spPr>
            <a:xfrm>
              <a:off x="2443892" y="2554631"/>
              <a:ext cx="3428697" cy="1039340"/>
            </a:xfrm>
            <a:prstGeom prst="rect">
              <a:avLst/>
            </a:prstGeom>
          </p:spPr>
          <p:txBody>
            <a:bodyPr vert="horz" lIns="90170" tIns="46990" rIns="90170" bIns="46990" rtlCol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rPr>
                <a:t>请在这里添加标题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23C178C-9A6E-4705-9CC4-FF6FF3283B04}"/>
                </a:ext>
              </a:extLst>
            </p:cNvPr>
            <p:cNvSpPr/>
            <p:nvPr/>
          </p:nvSpPr>
          <p:spPr>
            <a:xfrm>
              <a:off x="1143000" y="2544445"/>
              <a:ext cx="1066800" cy="1066800"/>
            </a:xfrm>
            <a:prstGeom prst="rect">
              <a:avLst/>
            </a:pr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FDBD759-4A4E-460E-A61F-AA17EC219E0C}"/>
              </a:ext>
            </a:extLst>
          </p:cNvPr>
          <p:cNvGrpSpPr/>
          <p:nvPr/>
        </p:nvGrpSpPr>
        <p:grpSpPr>
          <a:xfrm>
            <a:off x="6274325" y="2442820"/>
            <a:ext cx="5384276" cy="1240790"/>
            <a:chOff x="932815" y="2457450"/>
            <a:chExt cx="5384276" cy="1240790"/>
          </a:xfrm>
        </p:grpSpPr>
        <p:sp>
          <p:nvSpPr>
            <p:cNvPr id="44" name="TextBox 2">
              <a:extLst>
                <a:ext uri="{FF2B5EF4-FFF2-40B4-BE49-F238E27FC236}">
                  <a16:creationId xmlns:a16="http://schemas.microsoft.com/office/drawing/2014/main" id="{0A26A724-3268-4CDF-871D-8B952AEE226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932815" y="2457450"/>
              <a:ext cx="1487170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000" b="1" spc="200" dirty="0">
                  <a:solidFill>
                    <a:srgbClr val="BD934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02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5DAA1C5-234E-44EC-8495-FCAE51813E97}"/>
                </a:ext>
              </a:extLst>
            </p:cNvPr>
            <p:cNvSpPr/>
            <p:nvPr/>
          </p:nvSpPr>
          <p:spPr>
            <a:xfrm>
              <a:off x="2443892" y="2658180"/>
              <a:ext cx="3873199" cy="839330"/>
            </a:xfrm>
            <a:prstGeom prst="rect">
              <a:avLst/>
            </a:prstGeom>
          </p:spPr>
          <p:txBody>
            <a:bodyPr vert="horz" lIns="90170" tIns="46990" rIns="90170" bIns="46990" rtlCol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rPr>
                <a:t>请在这里添加标题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A95E87F-369A-48AD-9A68-AFD70457815F}"/>
                </a:ext>
              </a:extLst>
            </p:cNvPr>
            <p:cNvSpPr/>
            <p:nvPr/>
          </p:nvSpPr>
          <p:spPr>
            <a:xfrm>
              <a:off x="1143000" y="2544445"/>
              <a:ext cx="1066800" cy="1066800"/>
            </a:xfrm>
            <a:prstGeom prst="rect">
              <a:avLst/>
            </a:pr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7E8CE013-3FBF-4CC2-8684-5708C938BD58}"/>
              </a:ext>
            </a:extLst>
          </p:cNvPr>
          <p:cNvGrpSpPr/>
          <p:nvPr/>
        </p:nvGrpSpPr>
        <p:grpSpPr>
          <a:xfrm>
            <a:off x="902225" y="4119220"/>
            <a:ext cx="5107096" cy="1240790"/>
            <a:chOff x="932815" y="2457450"/>
            <a:chExt cx="5107096" cy="1240790"/>
          </a:xfrm>
        </p:grpSpPr>
        <p:sp>
          <p:nvSpPr>
            <p:cNvPr id="48" name="TextBox 2">
              <a:extLst>
                <a:ext uri="{FF2B5EF4-FFF2-40B4-BE49-F238E27FC236}">
                  <a16:creationId xmlns:a16="http://schemas.microsoft.com/office/drawing/2014/main" id="{1DD04687-3FE5-4A6A-9EA0-7F68C5C94A0C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932815" y="2457450"/>
              <a:ext cx="1487170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000" b="1" spc="200" dirty="0">
                  <a:solidFill>
                    <a:srgbClr val="BD934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03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4E523D00-E88A-4842-8617-340BC7292477}"/>
                </a:ext>
              </a:extLst>
            </p:cNvPr>
            <p:cNvSpPr/>
            <p:nvPr/>
          </p:nvSpPr>
          <p:spPr>
            <a:xfrm>
              <a:off x="2443892" y="2643530"/>
              <a:ext cx="3596019" cy="869320"/>
            </a:xfrm>
            <a:prstGeom prst="rect">
              <a:avLst/>
            </a:prstGeom>
          </p:spPr>
          <p:txBody>
            <a:bodyPr vert="horz" lIns="90170" tIns="46990" rIns="90170" bIns="46990" rtlCol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rPr>
                <a:t>请在这里添加标题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D0A1D94-3C10-4239-8883-6C12EFF3E282}"/>
                </a:ext>
              </a:extLst>
            </p:cNvPr>
            <p:cNvSpPr/>
            <p:nvPr/>
          </p:nvSpPr>
          <p:spPr>
            <a:xfrm>
              <a:off x="1143000" y="2544445"/>
              <a:ext cx="1066800" cy="1066800"/>
            </a:xfrm>
            <a:prstGeom prst="rect">
              <a:avLst/>
            </a:pr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3616951-E649-4E62-A078-E274BAA0F238}"/>
              </a:ext>
            </a:extLst>
          </p:cNvPr>
          <p:cNvGrpSpPr/>
          <p:nvPr/>
        </p:nvGrpSpPr>
        <p:grpSpPr>
          <a:xfrm>
            <a:off x="6274325" y="4119220"/>
            <a:ext cx="5384276" cy="1240790"/>
            <a:chOff x="932815" y="2457450"/>
            <a:chExt cx="5384276" cy="1240790"/>
          </a:xfrm>
        </p:grpSpPr>
        <p:sp>
          <p:nvSpPr>
            <p:cNvPr id="52" name="TextBox 2">
              <a:extLst>
                <a:ext uri="{FF2B5EF4-FFF2-40B4-BE49-F238E27FC236}">
                  <a16:creationId xmlns:a16="http://schemas.microsoft.com/office/drawing/2014/main" id="{563437C7-326B-40A3-A33B-B2D531D5B8B8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932815" y="2457450"/>
              <a:ext cx="1487170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000" b="1" spc="200" dirty="0">
                  <a:solidFill>
                    <a:srgbClr val="BD934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04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A90DCA6-D16A-41B0-8869-B2167331CE25}"/>
                </a:ext>
              </a:extLst>
            </p:cNvPr>
            <p:cNvSpPr/>
            <p:nvPr/>
          </p:nvSpPr>
          <p:spPr>
            <a:xfrm>
              <a:off x="2443893" y="2617553"/>
              <a:ext cx="3873198" cy="864730"/>
            </a:xfrm>
            <a:prstGeom prst="rect">
              <a:avLst/>
            </a:prstGeom>
          </p:spPr>
          <p:txBody>
            <a:bodyPr vert="horz" lIns="90170" tIns="46990" rIns="90170" bIns="46990" rtlCol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rPr>
                <a:t>请在这里添加标题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D3B0E60C-3F5B-4864-9425-4B7A78789B42}"/>
                </a:ext>
              </a:extLst>
            </p:cNvPr>
            <p:cNvSpPr/>
            <p:nvPr/>
          </p:nvSpPr>
          <p:spPr>
            <a:xfrm>
              <a:off x="1143000" y="2544445"/>
              <a:ext cx="1066800" cy="1066800"/>
            </a:xfrm>
            <a:prstGeom prst="rect">
              <a:avLst/>
            </a:pr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39" name="组合 338">
            <a:extLst>
              <a:ext uri="{FF2B5EF4-FFF2-40B4-BE49-F238E27FC236}">
                <a16:creationId xmlns:a16="http://schemas.microsoft.com/office/drawing/2014/main" id="{1D7C046B-01D3-486C-BBAA-7457BB7173DE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340" name="Group 205">
              <a:extLst>
                <a:ext uri="{FF2B5EF4-FFF2-40B4-BE49-F238E27FC236}">
                  <a16:creationId xmlns:a16="http://schemas.microsoft.com/office/drawing/2014/main" id="{0B8165EE-61B8-4278-A25C-8AB7AC31FF59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441" name="Line 5">
                <a:extLst>
                  <a:ext uri="{FF2B5EF4-FFF2-40B4-BE49-F238E27FC236}">
                    <a16:creationId xmlns:a16="http://schemas.microsoft.com/office/drawing/2014/main" id="{7D919AC4-DCCB-40CE-9256-85978588EF8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2" name="Freeform 6">
                <a:extLst>
                  <a:ext uri="{FF2B5EF4-FFF2-40B4-BE49-F238E27FC236}">
                    <a16:creationId xmlns:a16="http://schemas.microsoft.com/office/drawing/2014/main" id="{25F986BB-956B-4AB3-95E4-F3C5E3E279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3" name="Freeform 7">
                <a:extLst>
                  <a:ext uri="{FF2B5EF4-FFF2-40B4-BE49-F238E27FC236}">
                    <a16:creationId xmlns:a16="http://schemas.microsoft.com/office/drawing/2014/main" id="{2CA8A021-89D4-4672-8115-B57C115A7C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4" name="Freeform 8">
                <a:extLst>
                  <a:ext uri="{FF2B5EF4-FFF2-40B4-BE49-F238E27FC236}">
                    <a16:creationId xmlns:a16="http://schemas.microsoft.com/office/drawing/2014/main" id="{F7C3F6A2-5FA5-49CF-8624-DBC2AEB2DF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5" name="Freeform 9">
                <a:extLst>
                  <a:ext uri="{FF2B5EF4-FFF2-40B4-BE49-F238E27FC236}">
                    <a16:creationId xmlns:a16="http://schemas.microsoft.com/office/drawing/2014/main" id="{DD8B5A9F-F508-41EC-8790-B4647D16C9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6" name="Freeform 10">
                <a:extLst>
                  <a:ext uri="{FF2B5EF4-FFF2-40B4-BE49-F238E27FC236}">
                    <a16:creationId xmlns:a16="http://schemas.microsoft.com/office/drawing/2014/main" id="{9AC5448D-EA88-40BC-A610-48ED54C41E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7" name="Freeform 11">
                <a:extLst>
                  <a:ext uri="{FF2B5EF4-FFF2-40B4-BE49-F238E27FC236}">
                    <a16:creationId xmlns:a16="http://schemas.microsoft.com/office/drawing/2014/main" id="{BDE84559-756A-4E04-B4D8-4B82C78038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8" name="Freeform 12">
                <a:extLst>
                  <a:ext uri="{FF2B5EF4-FFF2-40B4-BE49-F238E27FC236}">
                    <a16:creationId xmlns:a16="http://schemas.microsoft.com/office/drawing/2014/main" id="{536B6481-E35C-4743-80F0-BECE5B3722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9" name="Freeform 13">
                <a:extLst>
                  <a:ext uri="{FF2B5EF4-FFF2-40B4-BE49-F238E27FC236}">
                    <a16:creationId xmlns:a16="http://schemas.microsoft.com/office/drawing/2014/main" id="{C0677CA4-B081-4F89-90B9-DF097F58D8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0" name="Freeform 14">
                <a:extLst>
                  <a:ext uri="{FF2B5EF4-FFF2-40B4-BE49-F238E27FC236}">
                    <a16:creationId xmlns:a16="http://schemas.microsoft.com/office/drawing/2014/main" id="{31D198D9-5761-44CB-9F34-34A9CB9E1D7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1" name="Freeform 15">
                <a:extLst>
                  <a:ext uri="{FF2B5EF4-FFF2-40B4-BE49-F238E27FC236}">
                    <a16:creationId xmlns:a16="http://schemas.microsoft.com/office/drawing/2014/main" id="{AB8C63B4-9E0C-4340-B7A1-9F0A72EC957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2" name="Freeform 16">
                <a:extLst>
                  <a:ext uri="{FF2B5EF4-FFF2-40B4-BE49-F238E27FC236}">
                    <a16:creationId xmlns:a16="http://schemas.microsoft.com/office/drawing/2014/main" id="{F7EB7446-FE1C-490F-A392-A07E10491E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3" name="Freeform 17">
                <a:extLst>
                  <a:ext uri="{FF2B5EF4-FFF2-40B4-BE49-F238E27FC236}">
                    <a16:creationId xmlns:a16="http://schemas.microsoft.com/office/drawing/2014/main" id="{85F6E143-8A70-4BA4-BB81-C89276DEB7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4" name="Freeform 18">
                <a:extLst>
                  <a:ext uri="{FF2B5EF4-FFF2-40B4-BE49-F238E27FC236}">
                    <a16:creationId xmlns:a16="http://schemas.microsoft.com/office/drawing/2014/main" id="{709891B4-9C1F-4E91-B66F-B43DD8A4D9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5" name="Freeform 19">
                <a:extLst>
                  <a:ext uri="{FF2B5EF4-FFF2-40B4-BE49-F238E27FC236}">
                    <a16:creationId xmlns:a16="http://schemas.microsoft.com/office/drawing/2014/main" id="{2230BFE3-ED6F-464A-A18F-132B9D69AC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6" name="Freeform 20">
                <a:extLst>
                  <a:ext uri="{FF2B5EF4-FFF2-40B4-BE49-F238E27FC236}">
                    <a16:creationId xmlns:a16="http://schemas.microsoft.com/office/drawing/2014/main" id="{F9124673-45AD-4119-9FAF-65E33042B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7" name="Freeform 21">
                <a:extLst>
                  <a:ext uri="{FF2B5EF4-FFF2-40B4-BE49-F238E27FC236}">
                    <a16:creationId xmlns:a16="http://schemas.microsoft.com/office/drawing/2014/main" id="{8490CB69-F3DD-4972-8FA6-E043AA4EFC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8" name="Freeform 22">
                <a:extLst>
                  <a:ext uri="{FF2B5EF4-FFF2-40B4-BE49-F238E27FC236}">
                    <a16:creationId xmlns:a16="http://schemas.microsoft.com/office/drawing/2014/main" id="{00C72292-8FEF-4942-B4EF-7A90881080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9" name="Freeform 23">
                <a:extLst>
                  <a:ext uri="{FF2B5EF4-FFF2-40B4-BE49-F238E27FC236}">
                    <a16:creationId xmlns:a16="http://schemas.microsoft.com/office/drawing/2014/main" id="{1D3DF613-E30A-4CBD-AB16-D74E6AEB6B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0" name="Freeform 24">
                <a:extLst>
                  <a:ext uri="{FF2B5EF4-FFF2-40B4-BE49-F238E27FC236}">
                    <a16:creationId xmlns:a16="http://schemas.microsoft.com/office/drawing/2014/main" id="{28C0F1EA-A865-471D-A927-898E87D5EE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1" name="Freeform 25">
                <a:extLst>
                  <a:ext uri="{FF2B5EF4-FFF2-40B4-BE49-F238E27FC236}">
                    <a16:creationId xmlns:a16="http://schemas.microsoft.com/office/drawing/2014/main" id="{4B131ABD-B4EE-4480-8F67-82D3624CF7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2" name="Freeform 26">
                <a:extLst>
                  <a:ext uri="{FF2B5EF4-FFF2-40B4-BE49-F238E27FC236}">
                    <a16:creationId xmlns:a16="http://schemas.microsoft.com/office/drawing/2014/main" id="{4053085A-D74F-447A-AFF0-3BE43575AF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3" name="Freeform 27">
                <a:extLst>
                  <a:ext uri="{FF2B5EF4-FFF2-40B4-BE49-F238E27FC236}">
                    <a16:creationId xmlns:a16="http://schemas.microsoft.com/office/drawing/2014/main" id="{B249773E-1211-4B09-8263-7804CC89FA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4" name="Freeform 28">
                <a:extLst>
                  <a:ext uri="{FF2B5EF4-FFF2-40B4-BE49-F238E27FC236}">
                    <a16:creationId xmlns:a16="http://schemas.microsoft.com/office/drawing/2014/main" id="{6544EFAC-E563-4FBB-B1E4-78E9F31BD4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5" name="Freeform 29">
                <a:extLst>
                  <a:ext uri="{FF2B5EF4-FFF2-40B4-BE49-F238E27FC236}">
                    <a16:creationId xmlns:a16="http://schemas.microsoft.com/office/drawing/2014/main" id="{3D24124C-CD38-4AEB-BD85-357BBC51F3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6" name="Freeform 30">
                <a:extLst>
                  <a:ext uri="{FF2B5EF4-FFF2-40B4-BE49-F238E27FC236}">
                    <a16:creationId xmlns:a16="http://schemas.microsoft.com/office/drawing/2014/main" id="{41AA4E11-1186-437D-B26C-434D847DE0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7" name="Freeform 31">
                <a:extLst>
                  <a:ext uri="{FF2B5EF4-FFF2-40B4-BE49-F238E27FC236}">
                    <a16:creationId xmlns:a16="http://schemas.microsoft.com/office/drawing/2014/main" id="{381A7574-D91D-44A7-AF8E-88DC5FF20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8" name="Freeform 32">
                <a:extLst>
                  <a:ext uri="{FF2B5EF4-FFF2-40B4-BE49-F238E27FC236}">
                    <a16:creationId xmlns:a16="http://schemas.microsoft.com/office/drawing/2014/main" id="{620BEA44-AD4B-4316-AFCE-13F765FFBA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9" name="Freeform 33">
                <a:extLst>
                  <a:ext uri="{FF2B5EF4-FFF2-40B4-BE49-F238E27FC236}">
                    <a16:creationId xmlns:a16="http://schemas.microsoft.com/office/drawing/2014/main" id="{6236FEA1-F33F-4700-9353-DC1DF43C21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0" name="Freeform 34">
                <a:extLst>
                  <a:ext uri="{FF2B5EF4-FFF2-40B4-BE49-F238E27FC236}">
                    <a16:creationId xmlns:a16="http://schemas.microsoft.com/office/drawing/2014/main" id="{BDCE6AC6-364C-49D5-888A-ECDC858901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1" name="Freeform 35">
                <a:extLst>
                  <a:ext uri="{FF2B5EF4-FFF2-40B4-BE49-F238E27FC236}">
                    <a16:creationId xmlns:a16="http://schemas.microsoft.com/office/drawing/2014/main" id="{626AC4F4-9B2B-4771-8954-2C54111851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2" name="Freeform 36">
                <a:extLst>
                  <a:ext uri="{FF2B5EF4-FFF2-40B4-BE49-F238E27FC236}">
                    <a16:creationId xmlns:a16="http://schemas.microsoft.com/office/drawing/2014/main" id="{C365D7FE-58CD-403B-88FB-6D6DDFF6FD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3" name="Freeform 37">
                <a:extLst>
                  <a:ext uri="{FF2B5EF4-FFF2-40B4-BE49-F238E27FC236}">
                    <a16:creationId xmlns:a16="http://schemas.microsoft.com/office/drawing/2014/main" id="{86FAF6DB-4ED8-4D83-BA71-C1E9A8AFF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4" name="Freeform 38">
                <a:extLst>
                  <a:ext uri="{FF2B5EF4-FFF2-40B4-BE49-F238E27FC236}">
                    <a16:creationId xmlns:a16="http://schemas.microsoft.com/office/drawing/2014/main" id="{6D1A54B0-96AC-4289-885E-32C320B8E5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5" name="Freeform 39">
                <a:extLst>
                  <a:ext uri="{FF2B5EF4-FFF2-40B4-BE49-F238E27FC236}">
                    <a16:creationId xmlns:a16="http://schemas.microsoft.com/office/drawing/2014/main" id="{101EBF17-F5E1-40AB-A35E-6A1ECCBA77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6" name="Freeform 40">
                <a:extLst>
                  <a:ext uri="{FF2B5EF4-FFF2-40B4-BE49-F238E27FC236}">
                    <a16:creationId xmlns:a16="http://schemas.microsoft.com/office/drawing/2014/main" id="{5F3EE7BD-54B1-4D63-A17F-D17059C81F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7" name="Freeform 41">
                <a:extLst>
                  <a:ext uri="{FF2B5EF4-FFF2-40B4-BE49-F238E27FC236}">
                    <a16:creationId xmlns:a16="http://schemas.microsoft.com/office/drawing/2014/main" id="{B7D5A581-8582-4ABF-9F65-09483A7E0D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8" name="Freeform 42">
                <a:extLst>
                  <a:ext uri="{FF2B5EF4-FFF2-40B4-BE49-F238E27FC236}">
                    <a16:creationId xmlns:a16="http://schemas.microsoft.com/office/drawing/2014/main" id="{B937A816-A3B4-44EA-996A-92BBA27538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9" name="Freeform 43">
                <a:extLst>
                  <a:ext uri="{FF2B5EF4-FFF2-40B4-BE49-F238E27FC236}">
                    <a16:creationId xmlns:a16="http://schemas.microsoft.com/office/drawing/2014/main" id="{FD13C3DA-3BC4-47C3-A99C-6AD70364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0" name="Freeform 44">
                <a:extLst>
                  <a:ext uri="{FF2B5EF4-FFF2-40B4-BE49-F238E27FC236}">
                    <a16:creationId xmlns:a16="http://schemas.microsoft.com/office/drawing/2014/main" id="{4FCBD3F6-12F5-43C0-A076-1A29788F0A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1" name="Freeform 45">
                <a:extLst>
                  <a:ext uri="{FF2B5EF4-FFF2-40B4-BE49-F238E27FC236}">
                    <a16:creationId xmlns:a16="http://schemas.microsoft.com/office/drawing/2014/main" id="{B176AA64-F630-4053-BF0D-D084CD9B63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2" name="Freeform 46">
                <a:extLst>
                  <a:ext uri="{FF2B5EF4-FFF2-40B4-BE49-F238E27FC236}">
                    <a16:creationId xmlns:a16="http://schemas.microsoft.com/office/drawing/2014/main" id="{09E129DC-D637-40A2-AFBB-D5E65CCAEA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3" name="Freeform 47">
                <a:extLst>
                  <a:ext uri="{FF2B5EF4-FFF2-40B4-BE49-F238E27FC236}">
                    <a16:creationId xmlns:a16="http://schemas.microsoft.com/office/drawing/2014/main" id="{58C40A31-D8CC-4631-A5DE-56AC10F0A9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4" name="Freeform 48">
                <a:extLst>
                  <a:ext uri="{FF2B5EF4-FFF2-40B4-BE49-F238E27FC236}">
                    <a16:creationId xmlns:a16="http://schemas.microsoft.com/office/drawing/2014/main" id="{EE0747B1-B05A-4D17-ACB9-4DAE6141B2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5" name="Freeform 49">
                <a:extLst>
                  <a:ext uri="{FF2B5EF4-FFF2-40B4-BE49-F238E27FC236}">
                    <a16:creationId xmlns:a16="http://schemas.microsoft.com/office/drawing/2014/main" id="{2D5BD78C-38CD-40C2-9D23-B1757799CE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6" name="Freeform 50">
                <a:extLst>
                  <a:ext uri="{FF2B5EF4-FFF2-40B4-BE49-F238E27FC236}">
                    <a16:creationId xmlns:a16="http://schemas.microsoft.com/office/drawing/2014/main" id="{C029FDB2-B842-4DD2-B667-7461EE115D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7" name="Freeform 51">
                <a:extLst>
                  <a:ext uri="{FF2B5EF4-FFF2-40B4-BE49-F238E27FC236}">
                    <a16:creationId xmlns:a16="http://schemas.microsoft.com/office/drawing/2014/main" id="{AA7A77A9-6F9A-4857-917C-1F8F5BA078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8" name="Freeform 52">
                <a:extLst>
                  <a:ext uri="{FF2B5EF4-FFF2-40B4-BE49-F238E27FC236}">
                    <a16:creationId xmlns:a16="http://schemas.microsoft.com/office/drawing/2014/main" id="{A0087F70-68CA-4F09-96C5-8C47581BA01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9" name="Freeform 53">
                <a:extLst>
                  <a:ext uri="{FF2B5EF4-FFF2-40B4-BE49-F238E27FC236}">
                    <a16:creationId xmlns:a16="http://schemas.microsoft.com/office/drawing/2014/main" id="{80EAB6FF-A190-480F-9478-C39C36409C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0" name="Freeform 54">
                <a:extLst>
                  <a:ext uri="{FF2B5EF4-FFF2-40B4-BE49-F238E27FC236}">
                    <a16:creationId xmlns:a16="http://schemas.microsoft.com/office/drawing/2014/main" id="{E79C0CBD-F500-4D3B-9266-AD78B241C5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1" name="Freeform 55">
                <a:extLst>
                  <a:ext uri="{FF2B5EF4-FFF2-40B4-BE49-F238E27FC236}">
                    <a16:creationId xmlns:a16="http://schemas.microsoft.com/office/drawing/2014/main" id="{DE9825BC-E17E-4747-B7A6-547BAC859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2" name="Freeform 56">
                <a:extLst>
                  <a:ext uri="{FF2B5EF4-FFF2-40B4-BE49-F238E27FC236}">
                    <a16:creationId xmlns:a16="http://schemas.microsoft.com/office/drawing/2014/main" id="{5CA12E1F-FB38-4E27-95B1-2245C93754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3" name="Freeform 57">
                <a:extLst>
                  <a:ext uri="{FF2B5EF4-FFF2-40B4-BE49-F238E27FC236}">
                    <a16:creationId xmlns:a16="http://schemas.microsoft.com/office/drawing/2014/main" id="{9DD8A036-9876-4B49-8E6B-7163A7E690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4" name="Freeform 58">
                <a:extLst>
                  <a:ext uri="{FF2B5EF4-FFF2-40B4-BE49-F238E27FC236}">
                    <a16:creationId xmlns:a16="http://schemas.microsoft.com/office/drawing/2014/main" id="{1454B1B0-30F9-453C-9540-BF484568AF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5" name="Freeform 59">
                <a:extLst>
                  <a:ext uri="{FF2B5EF4-FFF2-40B4-BE49-F238E27FC236}">
                    <a16:creationId xmlns:a16="http://schemas.microsoft.com/office/drawing/2014/main" id="{2B52EA22-2204-42BF-B72B-2FCBF6F48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6" name="Freeform 60">
                <a:extLst>
                  <a:ext uri="{FF2B5EF4-FFF2-40B4-BE49-F238E27FC236}">
                    <a16:creationId xmlns:a16="http://schemas.microsoft.com/office/drawing/2014/main" id="{0D5F92F2-0CFE-4567-A05A-56CBE2C1FE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7" name="Freeform 61">
                <a:extLst>
                  <a:ext uri="{FF2B5EF4-FFF2-40B4-BE49-F238E27FC236}">
                    <a16:creationId xmlns:a16="http://schemas.microsoft.com/office/drawing/2014/main" id="{81C10E12-F923-44C3-AD1B-992EB9189B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8" name="Freeform 62">
                <a:extLst>
                  <a:ext uri="{FF2B5EF4-FFF2-40B4-BE49-F238E27FC236}">
                    <a16:creationId xmlns:a16="http://schemas.microsoft.com/office/drawing/2014/main" id="{23A049DC-51A0-4D02-AD47-03D368D212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9" name="Freeform 63">
                <a:extLst>
                  <a:ext uri="{FF2B5EF4-FFF2-40B4-BE49-F238E27FC236}">
                    <a16:creationId xmlns:a16="http://schemas.microsoft.com/office/drawing/2014/main" id="{5F7652DB-D9DA-4CDB-8C4A-C6A1B3DE8E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0" name="Freeform 64">
                <a:extLst>
                  <a:ext uri="{FF2B5EF4-FFF2-40B4-BE49-F238E27FC236}">
                    <a16:creationId xmlns:a16="http://schemas.microsoft.com/office/drawing/2014/main" id="{7F710897-813E-4AFE-BA12-62685743E3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1" name="Freeform 65">
                <a:extLst>
                  <a:ext uri="{FF2B5EF4-FFF2-40B4-BE49-F238E27FC236}">
                    <a16:creationId xmlns:a16="http://schemas.microsoft.com/office/drawing/2014/main" id="{1C638944-7656-458E-B6B6-8B6E5EE31C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2" name="Freeform 66">
                <a:extLst>
                  <a:ext uri="{FF2B5EF4-FFF2-40B4-BE49-F238E27FC236}">
                    <a16:creationId xmlns:a16="http://schemas.microsoft.com/office/drawing/2014/main" id="{3DDF559C-D8F7-47B2-A198-A09AD1E582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3" name="Freeform 67">
                <a:extLst>
                  <a:ext uri="{FF2B5EF4-FFF2-40B4-BE49-F238E27FC236}">
                    <a16:creationId xmlns:a16="http://schemas.microsoft.com/office/drawing/2014/main" id="{45AF2463-346A-4EEC-BDDB-3D19BC4018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4" name="Freeform 68">
                <a:extLst>
                  <a:ext uri="{FF2B5EF4-FFF2-40B4-BE49-F238E27FC236}">
                    <a16:creationId xmlns:a16="http://schemas.microsoft.com/office/drawing/2014/main" id="{9C8AB59B-59C0-4266-B77E-FBBAE80F02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5" name="Freeform 69">
                <a:extLst>
                  <a:ext uri="{FF2B5EF4-FFF2-40B4-BE49-F238E27FC236}">
                    <a16:creationId xmlns:a16="http://schemas.microsoft.com/office/drawing/2014/main" id="{D6B3D94F-AD6B-4F80-AC27-532EE40C01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6" name="Freeform 70">
                <a:extLst>
                  <a:ext uri="{FF2B5EF4-FFF2-40B4-BE49-F238E27FC236}">
                    <a16:creationId xmlns:a16="http://schemas.microsoft.com/office/drawing/2014/main" id="{4187E024-718B-461B-A721-5C901BF988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7" name="Freeform 71">
                <a:extLst>
                  <a:ext uri="{FF2B5EF4-FFF2-40B4-BE49-F238E27FC236}">
                    <a16:creationId xmlns:a16="http://schemas.microsoft.com/office/drawing/2014/main" id="{BB58C421-3DC0-4BCC-B1D0-3214B3AC61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8" name="Freeform 72">
                <a:extLst>
                  <a:ext uri="{FF2B5EF4-FFF2-40B4-BE49-F238E27FC236}">
                    <a16:creationId xmlns:a16="http://schemas.microsoft.com/office/drawing/2014/main" id="{18B4ED4A-6053-42DD-BADE-3549BDE257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9" name="Freeform 73">
                <a:extLst>
                  <a:ext uri="{FF2B5EF4-FFF2-40B4-BE49-F238E27FC236}">
                    <a16:creationId xmlns:a16="http://schemas.microsoft.com/office/drawing/2014/main" id="{3EEE7EA2-A039-4997-A069-1958F20346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0" name="Freeform 74">
                <a:extLst>
                  <a:ext uri="{FF2B5EF4-FFF2-40B4-BE49-F238E27FC236}">
                    <a16:creationId xmlns:a16="http://schemas.microsoft.com/office/drawing/2014/main" id="{499AB29D-BC2F-4FF8-B0D7-2CCD19B21C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1" name="Freeform 75">
                <a:extLst>
                  <a:ext uri="{FF2B5EF4-FFF2-40B4-BE49-F238E27FC236}">
                    <a16:creationId xmlns:a16="http://schemas.microsoft.com/office/drawing/2014/main" id="{AEE1C07D-19BA-4283-9CCF-6438435877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" name="Freeform 76">
                <a:extLst>
                  <a:ext uri="{FF2B5EF4-FFF2-40B4-BE49-F238E27FC236}">
                    <a16:creationId xmlns:a16="http://schemas.microsoft.com/office/drawing/2014/main" id="{3C2328DB-3F3D-40D4-A9FE-CFD82A98018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" name="Freeform 77">
                <a:extLst>
                  <a:ext uri="{FF2B5EF4-FFF2-40B4-BE49-F238E27FC236}">
                    <a16:creationId xmlns:a16="http://schemas.microsoft.com/office/drawing/2014/main" id="{3DBEAF5F-841D-40AD-8167-8B1F23881B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4" name="Freeform 78">
                <a:extLst>
                  <a:ext uri="{FF2B5EF4-FFF2-40B4-BE49-F238E27FC236}">
                    <a16:creationId xmlns:a16="http://schemas.microsoft.com/office/drawing/2014/main" id="{A5D0895F-2B41-4BEE-9160-B064DC489F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" name="Freeform 79">
                <a:extLst>
                  <a:ext uri="{FF2B5EF4-FFF2-40B4-BE49-F238E27FC236}">
                    <a16:creationId xmlns:a16="http://schemas.microsoft.com/office/drawing/2014/main" id="{47A39489-22E6-44BA-94E2-DB6F0BF40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" name="Freeform 80">
                <a:extLst>
                  <a:ext uri="{FF2B5EF4-FFF2-40B4-BE49-F238E27FC236}">
                    <a16:creationId xmlns:a16="http://schemas.microsoft.com/office/drawing/2014/main" id="{A1A538E3-7F4E-45D1-81EA-F7724DB35D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7" name="Freeform 81">
                <a:extLst>
                  <a:ext uri="{FF2B5EF4-FFF2-40B4-BE49-F238E27FC236}">
                    <a16:creationId xmlns:a16="http://schemas.microsoft.com/office/drawing/2014/main" id="{B09D8EA7-24CF-42FA-A550-B9ABAF78A8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8" name="Freeform 82">
                <a:extLst>
                  <a:ext uri="{FF2B5EF4-FFF2-40B4-BE49-F238E27FC236}">
                    <a16:creationId xmlns:a16="http://schemas.microsoft.com/office/drawing/2014/main" id="{4D114D27-B26E-4749-9214-9C9C40918B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9" name="Freeform 83">
                <a:extLst>
                  <a:ext uri="{FF2B5EF4-FFF2-40B4-BE49-F238E27FC236}">
                    <a16:creationId xmlns:a16="http://schemas.microsoft.com/office/drawing/2014/main" id="{507F7018-5BE3-4BE6-9639-3A59433220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0" name="Freeform 84">
                <a:extLst>
                  <a:ext uri="{FF2B5EF4-FFF2-40B4-BE49-F238E27FC236}">
                    <a16:creationId xmlns:a16="http://schemas.microsoft.com/office/drawing/2014/main" id="{B0B329C5-F185-4B82-B5DD-075E7AA9E0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1" name="Freeform 85">
                <a:extLst>
                  <a:ext uri="{FF2B5EF4-FFF2-40B4-BE49-F238E27FC236}">
                    <a16:creationId xmlns:a16="http://schemas.microsoft.com/office/drawing/2014/main" id="{700E2D0C-527A-4FEB-8DC6-2D3DF9DBB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2" name="Freeform 86">
                <a:extLst>
                  <a:ext uri="{FF2B5EF4-FFF2-40B4-BE49-F238E27FC236}">
                    <a16:creationId xmlns:a16="http://schemas.microsoft.com/office/drawing/2014/main" id="{24B8CAAD-DBD8-43BA-BEA4-BD7EF95E14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3" name="Freeform 87">
                <a:extLst>
                  <a:ext uri="{FF2B5EF4-FFF2-40B4-BE49-F238E27FC236}">
                    <a16:creationId xmlns:a16="http://schemas.microsoft.com/office/drawing/2014/main" id="{976587CE-27B3-432E-8BD1-DA34B36CAA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4" name="Freeform 88">
                <a:extLst>
                  <a:ext uri="{FF2B5EF4-FFF2-40B4-BE49-F238E27FC236}">
                    <a16:creationId xmlns:a16="http://schemas.microsoft.com/office/drawing/2014/main" id="{E0974272-048F-456A-A2FA-ADF9D1A0ED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5" name="Freeform 89">
                <a:extLst>
                  <a:ext uri="{FF2B5EF4-FFF2-40B4-BE49-F238E27FC236}">
                    <a16:creationId xmlns:a16="http://schemas.microsoft.com/office/drawing/2014/main" id="{536761CE-0F14-4DE9-B7F2-DE37AADD83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6" name="Freeform 90">
                <a:extLst>
                  <a:ext uri="{FF2B5EF4-FFF2-40B4-BE49-F238E27FC236}">
                    <a16:creationId xmlns:a16="http://schemas.microsoft.com/office/drawing/2014/main" id="{2249BF3A-DF07-460F-84E5-978650560C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7" name="Freeform 91">
                <a:extLst>
                  <a:ext uri="{FF2B5EF4-FFF2-40B4-BE49-F238E27FC236}">
                    <a16:creationId xmlns:a16="http://schemas.microsoft.com/office/drawing/2014/main" id="{D2B5F1BE-C42E-4F79-AE7A-97450BF055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8" name="Freeform 92">
                <a:extLst>
                  <a:ext uri="{FF2B5EF4-FFF2-40B4-BE49-F238E27FC236}">
                    <a16:creationId xmlns:a16="http://schemas.microsoft.com/office/drawing/2014/main" id="{7FE90D40-B239-4EAA-867F-A54FBCDCFE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9" name="Freeform 93">
                <a:extLst>
                  <a:ext uri="{FF2B5EF4-FFF2-40B4-BE49-F238E27FC236}">
                    <a16:creationId xmlns:a16="http://schemas.microsoft.com/office/drawing/2014/main" id="{79D52F86-F7AF-48D0-905B-A12504082B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0" name="Freeform 94">
                <a:extLst>
                  <a:ext uri="{FF2B5EF4-FFF2-40B4-BE49-F238E27FC236}">
                    <a16:creationId xmlns:a16="http://schemas.microsoft.com/office/drawing/2014/main" id="{FE169359-77B7-4354-95D4-139F05DB5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1" name="Freeform 95">
                <a:extLst>
                  <a:ext uri="{FF2B5EF4-FFF2-40B4-BE49-F238E27FC236}">
                    <a16:creationId xmlns:a16="http://schemas.microsoft.com/office/drawing/2014/main" id="{F80E412F-CE56-4810-9474-D5AF1397FB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2" name="Freeform 96">
                <a:extLst>
                  <a:ext uri="{FF2B5EF4-FFF2-40B4-BE49-F238E27FC236}">
                    <a16:creationId xmlns:a16="http://schemas.microsoft.com/office/drawing/2014/main" id="{0227480A-1938-405A-97CC-C33DFD860B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3" name="Freeform 97">
                <a:extLst>
                  <a:ext uri="{FF2B5EF4-FFF2-40B4-BE49-F238E27FC236}">
                    <a16:creationId xmlns:a16="http://schemas.microsoft.com/office/drawing/2014/main" id="{C583A7FA-4115-477F-A055-C972975BAF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4" name="Freeform 98">
                <a:extLst>
                  <a:ext uri="{FF2B5EF4-FFF2-40B4-BE49-F238E27FC236}">
                    <a16:creationId xmlns:a16="http://schemas.microsoft.com/office/drawing/2014/main" id="{7A2D6123-F644-4E8A-96A8-8FF972DDDF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5" name="Freeform 99">
                <a:extLst>
                  <a:ext uri="{FF2B5EF4-FFF2-40B4-BE49-F238E27FC236}">
                    <a16:creationId xmlns:a16="http://schemas.microsoft.com/office/drawing/2014/main" id="{A6F1180C-C6DC-449E-A5EE-97B10946CB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6" name="Freeform 100">
                <a:extLst>
                  <a:ext uri="{FF2B5EF4-FFF2-40B4-BE49-F238E27FC236}">
                    <a16:creationId xmlns:a16="http://schemas.microsoft.com/office/drawing/2014/main" id="{552E4F9E-B8EC-4425-9233-23CABBD370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7" name="Freeform 101">
                <a:extLst>
                  <a:ext uri="{FF2B5EF4-FFF2-40B4-BE49-F238E27FC236}">
                    <a16:creationId xmlns:a16="http://schemas.microsoft.com/office/drawing/2014/main" id="{959203AF-2930-42FB-8726-CD89425681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8" name="Freeform 102">
                <a:extLst>
                  <a:ext uri="{FF2B5EF4-FFF2-40B4-BE49-F238E27FC236}">
                    <a16:creationId xmlns:a16="http://schemas.microsoft.com/office/drawing/2014/main" id="{5831DA6C-333A-4D02-9916-FAEE3F783E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9" name="Freeform 103">
                <a:extLst>
                  <a:ext uri="{FF2B5EF4-FFF2-40B4-BE49-F238E27FC236}">
                    <a16:creationId xmlns:a16="http://schemas.microsoft.com/office/drawing/2014/main" id="{17D0FF19-8147-4487-9C8C-973BAB10CF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0" name="Freeform 104">
                <a:extLst>
                  <a:ext uri="{FF2B5EF4-FFF2-40B4-BE49-F238E27FC236}">
                    <a16:creationId xmlns:a16="http://schemas.microsoft.com/office/drawing/2014/main" id="{27279A78-CDB9-4BE1-B400-2719A6D40C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1" name="Freeform 105">
                <a:extLst>
                  <a:ext uri="{FF2B5EF4-FFF2-40B4-BE49-F238E27FC236}">
                    <a16:creationId xmlns:a16="http://schemas.microsoft.com/office/drawing/2014/main" id="{74A03C55-3EB9-4F59-9285-EE729DFDD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2" name="Freeform 106">
                <a:extLst>
                  <a:ext uri="{FF2B5EF4-FFF2-40B4-BE49-F238E27FC236}">
                    <a16:creationId xmlns:a16="http://schemas.microsoft.com/office/drawing/2014/main" id="{400D2F37-34BA-48E1-BC4C-ED47980B07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3" name="Freeform 107">
                <a:extLst>
                  <a:ext uri="{FF2B5EF4-FFF2-40B4-BE49-F238E27FC236}">
                    <a16:creationId xmlns:a16="http://schemas.microsoft.com/office/drawing/2014/main" id="{B222F139-F936-4E79-8776-A880FFC32F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4" name="Freeform 108">
                <a:extLst>
                  <a:ext uri="{FF2B5EF4-FFF2-40B4-BE49-F238E27FC236}">
                    <a16:creationId xmlns:a16="http://schemas.microsoft.com/office/drawing/2014/main" id="{2CD5D6EB-A40E-4A9D-B321-A25743DF2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5" name="Freeform 109">
                <a:extLst>
                  <a:ext uri="{FF2B5EF4-FFF2-40B4-BE49-F238E27FC236}">
                    <a16:creationId xmlns:a16="http://schemas.microsoft.com/office/drawing/2014/main" id="{5E20D136-3405-4E8F-AEA9-EE72CBEF05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6" name="Freeform 110">
                <a:extLst>
                  <a:ext uri="{FF2B5EF4-FFF2-40B4-BE49-F238E27FC236}">
                    <a16:creationId xmlns:a16="http://schemas.microsoft.com/office/drawing/2014/main" id="{042E2BA7-A396-437D-A1B6-5894028019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7" name="Freeform 111">
                <a:extLst>
                  <a:ext uri="{FF2B5EF4-FFF2-40B4-BE49-F238E27FC236}">
                    <a16:creationId xmlns:a16="http://schemas.microsoft.com/office/drawing/2014/main" id="{C5F57C92-3E97-4B2A-BDB9-9B0F96F115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8" name="Freeform 112">
                <a:extLst>
                  <a:ext uri="{FF2B5EF4-FFF2-40B4-BE49-F238E27FC236}">
                    <a16:creationId xmlns:a16="http://schemas.microsoft.com/office/drawing/2014/main" id="{7BCCE998-0D86-4DE1-B3D2-BE0EB71DBB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9" name="Freeform 113">
                <a:extLst>
                  <a:ext uri="{FF2B5EF4-FFF2-40B4-BE49-F238E27FC236}">
                    <a16:creationId xmlns:a16="http://schemas.microsoft.com/office/drawing/2014/main" id="{5C6D494A-3AAA-4865-A960-591EA6DA47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0" name="Freeform 114">
                <a:extLst>
                  <a:ext uri="{FF2B5EF4-FFF2-40B4-BE49-F238E27FC236}">
                    <a16:creationId xmlns:a16="http://schemas.microsoft.com/office/drawing/2014/main" id="{5326B5CE-C6CC-4259-8E38-542F09C1E8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1" name="Freeform 115">
                <a:extLst>
                  <a:ext uri="{FF2B5EF4-FFF2-40B4-BE49-F238E27FC236}">
                    <a16:creationId xmlns:a16="http://schemas.microsoft.com/office/drawing/2014/main" id="{F596ABB8-544D-4857-AFC1-721C7C2FB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2" name="Freeform 116">
                <a:extLst>
                  <a:ext uri="{FF2B5EF4-FFF2-40B4-BE49-F238E27FC236}">
                    <a16:creationId xmlns:a16="http://schemas.microsoft.com/office/drawing/2014/main" id="{00534AFD-A8FB-47F4-9F1B-D04BD5A227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3" name="Freeform 117">
                <a:extLst>
                  <a:ext uri="{FF2B5EF4-FFF2-40B4-BE49-F238E27FC236}">
                    <a16:creationId xmlns:a16="http://schemas.microsoft.com/office/drawing/2014/main" id="{0A660EE7-80C3-4D0F-AB70-19CEFAD9C8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4" name="Freeform 118">
                <a:extLst>
                  <a:ext uri="{FF2B5EF4-FFF2-40B4-BE49-F238E27FC236}">
                    <a16:creationId xmlns:a16="http://schemas.microsoft.com/office/drawing/2014/main" id="{606FF718-D8BB-485A-B3F4-2203CE89F3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5" name="Freeform 119">
                <a:extLst>
                  <a:ext uri="{FF2B5EF4-FFF2-40B4-BE49-F238E27FC236}">
                    <a16:creationId xmlns:a16="http://schemas.microsoft.com/office/drawing/2014/main" id="{E38A319A-C13B-4464-ABD5-24948D2D1D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6" name="Freeform 120">
                <a:extLst>
                  <a:ext uri="{FF2B5EF4-FFF2-40B4-BE49-F238E27FC236}">
                    <a16:creationId xmlns:a16="http://schemas.microsoft.com/office/drawing/2014/main" id="{B0BAAEFF-AAB6-4EDE-AFFE-F3197C6382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7" name="Freeform 121">
                <a:extLst>
                  <a:ext uri="{FF2B5EF4-FFF2-40B4-BE49-F238E27FC236}">
                    <a16:creationId xmlns:a16="http://schemas.microsoft.com/office/drawing/2014/main" id="{0AAB67B1-4097-450D-B955-8C583DFBDD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8" name="Freeform 122">
                <a:extLst>
                  <a:ext uri="{FF2B5EF4-FFF2-40B4-BE49-F238E27FC236}">
                    <a16:creationId xmlns:a16="http://schemas.microsoft.com/office/drawing/2014/main" id="{4F72FDAA-C3C4-4927-BD6C-0AAAD96FB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9" name="Freeform 123">
                <a:extLst>
                  <a:ext uri="{FF2B5EF4-FFF2-40B4-BE49-F238E27FC236}">
                    <a16:creationId xmlns:a16="http://schemas.microsoft.com/office/drawing/2014/main" id="{52E8C1AD-4C00-410D-8D56-02E9745BE7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0" name="Freeform 124">
                <a:extLst>
                  <a:ext uri="{FF2B5EF4-FFF2-40B4-BE49-F238E27FC236}">
                    <a16:creationId xmlns:a16="http://schemas.microsoft.com/office/drawing/2014/main" id="{B6072365-9C64-4EC1-8C5C-81EA7F30C3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1" name="Freeform 125">
                <a:extLst>
                  <a:ext uri="{FF2B5EF4-FFF2-40B4-BE49-F238E27FC236}">
                    <a16:creationId xmlns:a16="http://schemas.microsoft.com/office/drawing/2014/main" id="{F39D2B69-18FE-4BDB-A2FA-EB6CA1BE61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2" name="Freeform 126">
                <a:extLst>
                  <a:ext uri="{FF2B5EF4-FFF2-40B4-BE49-F238E27FC236}">
                    <a16:creationId xmlns:a16="http://schemas.microsoft.com/office/drawing/2014/main" id="{69D4BADD-2142-464D-8E32-7A94892A48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3" name="Freeform 127">
                <a:extLst>
                  <a:ext uri="{FF2B5EF4-FFF2-40B4-BE49-F238E27FC236}">
                    <a16:creationId xmlns:a16="http://schemas.microsoft.com/office/drawing/2014/main" id="{C09C6D9B-5EFE-40E7-917E-D05E1FF94B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4" name="Freeform 128">
                <a:extLst>
                  <a:ext uri="{FF2B5EF4-FFF2-40B4-BE49-F238E27FC236}">
                    <a16:creationId xmlns:a16="http://schemas.microsoft.com/office/drawing/2014/main" id="{C6A3E602-D132-4393-91A7-AB9E32F96D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5" name="Freeform 129">
                <a:extLst>
                  <a:ext uri="{FF2B5EF4-FFF2-40B4-BE49-F238E27FC236}">
                    <a16:creationId xmlns:a16="http://schemas.microsoft.com/office/drawing/2014/main" id="{50154EF5-BB25-4B90-86FC-A4E213C27C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6" name="Freeform 130">
                <a:extLst>
                  <a:ext uri="{FF2B5EF4-FFF2-40B4-BE49-F238E27FC236}">
                    <a16:creationId xmlns:a16="http://schemas.microsoft.com/office/drawing/2014/main" id="{BC65F3FA-CFF2-4230-9B84-366A2F3ED8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7" name="Freeform 131">
                <a:extLst>
                  <a:ext uri="{FF2B5EF4-FFF2-40B4-BE49-F238E27FC236}">
                    <a16:creationId xmlns:a16="http://schemas.microsoft.com/office/drawing/2014/main" id="{A22E9B56-482C-4CBD-9CB1-34DC4BC21E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8" name="Freeform 132">
                <a:extLst>
                  <a:ext uri="{FF2B5EF4-FFF2-40B4-BE49-F238E27FC236}">
                    <a16:creationId xmlns:a16="http://schemas.microsoft.com/office/drawing/2014/main" id="{8583273A-7743-4652-ADAF-D023314BF7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9" name="Freeform 133">
                <a:extLst>
                  <a:ext uri="{FF2B5EF4-FFF2-40B4-BE49-F238E27FC236}">
                    <a16:creationId xmlns:a16="http://schemas.microsoft.com/office/drawing/2014/main" id="{349CA7AD-224B-41D4-B4B3-71E6070F73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0" name="Freeform 134">
                <a:extLst>
                  <a:ext uri="{FF2B5EF4-FFF2-40B4-BE49-F238E27FC236}">
                    <a16:creationId xmlns:a16="http://schemas.microsoft.com/office/drawing/2014/main" id="{4B7FA332-A9C4-4A0F-A3F5-225D225FB8F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1" name="Freeform 135">
                <a:extLst>
                  <a:ext uri="{FF2B5EF4-FFF2-40B4-BE49-F238E27FC236}">
                    <a16:creationId xmlns:a16="http://schemas.microsoft.com/office/drawing/2014/main" id="{C8E95C12-FD4D-41EC-91DE-A9EF7B9B72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2" name="Freeform 136">
                <a:extLst>
                  <a:ext uri="{FF2B5EF4-FFF2-40B4-BE49-F238E27FC236}">
                    <a16:creationId xmlns:a16="http://schemas.microsoft.com/office/drawing/2014/main" id="{FE6CC73E-1A7E-462A-83AA-7B8CDFE9041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3" name="Freeform 137">
                <a:extLst>
                  <a:ext uri="{FF2B5EF4-FFF2-40B4-BE49-F238E27FC236}">
                    <a16:creationId xmlns:a16="http://schemas.microsoft.com/office/drawing/2014/main" id="{46E5AE6A-5EC5-463E-ACC5-F6080AE083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4" name="Freeform 138">
                <a:extLst>
                  <a:ext uri="{FF2B5EF4-FFF2-40B4-BE49-F238E27FC236}">
                    <a16:creationId xmlns:a16="http://schemas.microsoft.com/office/drawing/2014/main" id="{A9D58C80-4A8D-45BA-8343-358B267606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5" name="Freeform 139">
                <a:extLst>
                  <a:ext uri="{FF2B5EF4-FFF2-40B4-BE49-F238E27FC236}">
                    <a16:creationId xmlns:a16="http://schemas.microsoft.com/office/drawing/2014/main" id="{C6ECF4E7-FA56-49C5-B14D-C4F8DB42F8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6" name="Freeform 140">
                <a:extLst>
                  <a:ext uri="{FF2B5EF4-FFF2-40B4-BE49-F238E27FC236}">
                    <a16:creationId xmlns:a16="http://schemas.microsoft.com/office/drawing/2014/main" id="{2F249F38-AAB1-4041-AB72-134B822477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7" name="Freeform 141">
                <a:extLst>
                  <a:ext uri="{FF2B5EF4-FFF2-40B4-BE49-F238E27FC236}">
                    <a16:creationId xmlns:a16="http://schemas.microsoft.com/office/drawing/2014/main" id="{30577826-CD59-4AD6-A615-5F8EDD960E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8" name="Freeform 142">
                <a:extLst>
                  <a:ext uri="{FF2B5EF4-FFF2-40B4-BE49-F238E27FC236}">
                    <a16:creationId xmlns:a16="http://schemas.microsoft.com/office/drawing/2014/main" id="{110966FA-2CCF-40EB-BCB6-BDB14F85C1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9" name="Freeform 143">
                <a:extLst>
                  <a:ext uri="{FF2B5EF4-FFF2-40B4-BE49-F238E27FC236}">
                    <a16:creationId xmlns:a16="http://schemas.microsoft.com/office/drawing/2014/main" id="{FBAAF287-F9B0-4A19-9851-08A5A34A52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0" name="Freeform 144">
                <a:extLst>
                  <a:ext uri="{FF2B5EF4-FFF2-40B4-BE49-F238E27FC236}">
                    <a16:creationId xmlns:a16="http://schemas.microsoft.com/office/drawing/2014/main" id="{DD44E8FD-5E0D-4E63-833D-0BA4B93AD7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1" name="Freeform 145">
                <a:extLst>
                  <a:ext uri="{FF2B5EF4-FFF2-40B4-BE49-F238E27FC236}">
                    <a16:creationId xmlns:a16="http://schemas.microsoft.com/office/drawing/2014/main" id="{9A758743-4BC2-41AE-9769-D95AC6B6F0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2" name="Freeform 146">
                <a:extLst>
                  <a:ext uri="{FF2B5EF4-FFF2-40B4-BE49-F238E27FC236}">
                    <a16:creationId xmlns:a16="http://schemas.microsoft.com/office/drawing/2014/main" id="{E30E2FDE-61AA-4720-900C-E347BB2C92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3" name="Freeform 147">
                <a:extLst>
                  <a:ext uri="{FF2B5EF4-FFF2-40B4-BE49-F238E27FC236}">
                    <a16:creationId xmlns:a16="http://schemas.microsoft.com/office/drawing/2014/main" id="{57894208-88F2-4E46-9329-618DA57F04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4" name="Freeform 148">
                <a:extLst>
                  <a:ext uri="{FF2B5EF4-FFF2-40B4-BE49-F238E27FC236}">
                    <a16:creationId xmlns:a16="http://schemas.microsoft.com/office/drawing/2014/main" id="{B7B7DA01-256E-4502-A712-88BA50825C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5" name="Freeform 149">
                <a:extLst>
                  <a:ext uri="{FF2B5EF4-FFF2-40B4-BE49-F238E27FC236}">
                    <a16:creationId xmlns:a16="http://schemas.microsoft.com/office/drawing/2014/main" id="{AC870A59-A467-43E4-94DD-D0125D49EF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6" name="Freeform 150">
                <a:extLst>
                  <a:ext uri="{FF2B5EF4-FFF2-40B4-BE49-F238E27FC236}">
                    <a16:creationId xmlns:a16="http://schemas.microsoft.com/office/drawing/2014/main" id="{6BF4AC05-2EE4-4BD0-B915-056D9A72E5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7" name="Freeform 151">
                <a:extLst>
                  <a:ext uri="{FF2B5EF4-FFF2-40B4-BE49-F238E27FC236}">
                    <a16:creationId xmlns:a16="http://schemas.microsoft.com/office/drawing/2014/main" id="{50BE4F06-E4BB-4F7F-BF70-4FBD2C8F78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8" name="Freeform 152">
                <a:extLst>
                  <a:ext uri="{FF2B5EF4-FFF2-40B4-BE49-F238E27FC236}">
                    <a16:creationId xmlns:a16="http://schemas.microsoft.com/office/drawing/2014/main" id="{80D188FA-8EB8-4DEF-B15E-980850F5D5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9" name="Freeform 153">
                <a:extLst>
                  <a:ext uri="{FF2B5EF4-FFF2-40B4-BE49-F238E27FC236}">
                    <a16:creationId xmlns:a16="http://schemas.microsoft.com/office/drawing/2014/main" id="{FC127017-45F6-42D2-8ECC-9C323E6621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0" name="Freeform 154">
                <a:extLst>
                  <a:ext uri="{FF2B5EF4-FFF2-40B4-BE49-F238E27FC236}">
                    <a16:creationId xmlns:a16="http://schemas.microsoft.com/office/drawing/2014/main" id="{6B4E4613-B288-4473-AC3B-77469AC33B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1" name="Freeform 155">
                <a:extLst>
                  <a:ext uri="{FF2B5EF4-FFF2-40B4-BE49-F238E27FC236}">
                    <a16:creationId xmlns:a16="http://schemas.microsoft.com/office/drawing/2014/main" id="{65666970-A04B-49CA-9327-D8B7886541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2" name="Freeform 156">
                <a:extLst>
                  <a:ext uri="{FF2B5EF4-FFF2-40B4-BE49-F238E27FC236}">
                    <a16:creationId xmlns:a16="http://schemas.microsoft.com/office/drawing/2014/main" id="{15B66388-9E4B-4E9E-96B4-0FE8A167D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3" name="Freeform 157">
                <a:extLst>
                  <a:ext uri="{FF2B5EF4-FFF2-40B4-BE49-F238E27FC236}">
                    <a16:creationId xmlns:a16="http://schemas.microsoft.com/office/drawing/2014/main" id="{D494C27E-4573-4905-87FF-4E2B64EE9F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4" name="Freeform 158">
                <a:extLst>
                  <a:ext uri="{FF2B5EF4-FFF2-40B4-BE49-F238E27FC236}">
                    <a16:creationId xmlns:a16="http://schemas.microsoft.com/office/drawing/2014/main" id="{16C4FA6E-49EC-425F-A2A3-67F0A6AAAE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5" name="Freeform 159">
                <a:extLst>
                  <a:ext uri="{FF2B5EF4-FFF2-40B4-BE49-F238E27FC236}">
                    <a16:creationId xmlns:a16="http://schemas.microsoft.com/office/drawing/2014/main" id="{8D154792-8825-4622-966B-B3E66AA681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6" name="Freeform 160">
                <a:extLst>
                  <a:ext uri="{FF2B5EF4-FFF2-40B4-BE49-F238E27FC236}">
                    <a16:creationId xmlns:a16="http://schemas.microsoft.com/office/drawing/2014/main" id="{49B94835-38F2-43EF-9BA2-985EC8EA24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7" name="Freeform 161">
                <a:extLst>
                  <a:ext uri="{FF2B5EF4-FFF2-40B4-BE49-F238E27FC236}">
                    <a16:creationId xmlns:a16="http://schemas.microsoft.com/office/drawing/2014/main" id="{5F14B656-3172-451B-95EB-65FF33AD20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8" name="Freeform 162">
                <a:extLst>
                  <a:ext uri="{FF2B5EF4-FFF2-40B4-BE49-F238E27FC236}">
                    <a16:creationId xmlns:a16="http://schemas.microsoft.com/office/drawing/2014/main" id="{A914EC52-21D5-4231-A50D-0D5D61244B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9" name="Freeform 163">
                <a:extLst>
                  <a:ext uri="{FF2B5EF4-FFF2-40B4-BE49-F238E27FC236}">
                    <a16:creationId xmlns:a16="http://schemas.microsoft.com/office/drawing/2014/main" id="{9A423042-4DAE-4DB5-A482-033472FFD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0" name="Freeform 164">
                <a:extLst>
                  <a:ext uri="{FF2B5EF4-FFF2-40B4-BE49-F238E27FC236}">
                    <a16:creationId xmlns:a16="http://schemas.microsoft.com/office/drawing/2014/main" id="{569728E6-BE67-42A0-9DDF-23ABDF8461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1" name="Freeform 165">
                <a:extLst>
                  <a:ext uri="{FF2B5EF4-FFF2-40B4-BE49-F238E27FC236}">
                    <a16:creationId xmlns:a16="http://schemas.microsoft.com/office/drawing/2014/main" id="{A7FD057D-CF30-4A01-ADB4-88B1882347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2" name="Freeform 166">
                <a:extLst>
                  <a:ext uri="{FF2B5EF4-FFF2-40B4-BE49-F238E27FC236}">
                    <a16:creationId xmlns:a16="http://schemas.microsoft.com/office/drawing/2014/main" id="{E646B18A-5D21-4230-9585-26D57E8C04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3" name="Freeform 167">
                <a:extLst>
                  <a:ext uri="{FF2B5EF4-FFF2-40B4-BE49-F238E27FC236}">
                    <a16:creationId xmlns:a16="http://schemas.microsoft.com/office/drawing/2014/main" id="{8C616EFC-CE46-4C2B-BE7A-E3BF07EE19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4" name="Freeform 168">
                <a:extLst>
                  <a:ext uri="{FF2B5EF4-FFF2-40B4-BE49-F238E27FC236}">
                    <a16:creationId xmlns:a16="http://schemas.microsoft.com/office/drawing/2014/main" id="{175C58A6-CF54-4B9E-8F69-F49F4E81E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5" name="Freeform 169">
                <a:extLst>
                  <a:ext uri="{FF2B5EF4-FFF2-40B4-BE49-F238E27FC236}">
                    <a16:creationId xmlns:a16="http://schemas.microsoft.com/office/drawing/2014/main" id="{E6517A80-F5B0-46F2-AD8D-7FE0963530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6" name="Freeform 170">
                <a:extLst>
                  <a:ext uri="{FF2B5EF4-FFF2-40B4-BE49-F238E27FC236}">
                    <a16:creationId xmlns:a16="http://schemas.microsoft.com/office/drawing/2014/main" id="{69354F44-5EF4-484C-9A77-05622A8871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7" name="Freeform 171">
                <a:extLst>
                  <a:ext uri="{FF2B5EF4-FFF2-40B4-BE49-F238E27FC236}">
                    <a16:creationId xmlns:a16="http://schemas.microsoft.com/office/drawing/2014/main" id="{813F5394-F6E5-4DAE-9562-7A72BA8922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8" name="Freeform 172">
                <a:extLst>
                  <a:ext uri="{FF2B5EF4-FFF2-40B4-BE49-F238E27FC236}">
                    <a16:creationId xmlns:a16="http://schemas.microsoft.com/office/drawing/2014/main" id="{427FA7AE-6360-438E-B204-10E3F33B4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9" name="Freeform 173">
                <a:extLst>
                  <a:ext uri="{FF2B5EF4-FFF2-40B4-BE49-F238E27FC236}">
                    <a16:creationId xmlns:a16="http://schemas.microsoft.com/office/drawing/2014/main" id="{96C2224C-4B0D-4035-BC80-9CCA4DB9F3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0" name="Freeform 174">
                <a:extLst>
                  <a:ext uri="{FF2B5EF4-FFF2-40B4-BE49-F238E27FC236}">
                    <a16:creationId xmlns:a16="http://schemas.microsoft.com/office/drawing/2014/main" id="{C324E8B1-8A83-49EA-8829-79E5BE6559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1" name="Freeform 175">
                <a:extLst>
                  <a:ext uri="{FF2B5EF4-FFF2-40B4-BE49-F238E27FC236}">
                    <a16:creationId xmlns:a16="http://schemas.microsoft.com/office/drawing/2014/main" id="{7D61C717-4608-442E-B252-06810F2C02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2" name="Freeform 176">
                <a:extLst>
                  <a:ext uri="{FF2B5EF4-FFF2-40B4-BE49-F238E27FC236}">
                    <a16:creationId xmlns:a16="http://schemas.microsoft.com/office/drawing/2014/main" id="{78594E3A-B01B-44A5-AB3D-DA3169AD75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3" name="Freeform 177">
                <a:extLst>
                  <a:ext uri="{FF2B5EF4-FFF2-40B4-BE49-F238E27FC236}">
                    <a16:creationId xmlns:a16="http://schemas.microsoft.com/office/drawing/2014/main" id="{613F3772-72A5-4AA6-A26D-C2A02F9C20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4" name="Freeform 178">
                <a:extLst>
                  <a:ext uri="{FF2B5EF4-FFF2-40B4-BE49-F238E27FC236}">
                    <a16:creationId xmlns:a16="http://schemas.microsoft.com/office/drawing/2014/main" id="{9854E970-5EC4-466C-B67C-73E4A78DB9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5" name="Freeform 179">
                <a:extLst>
                  <a:ext uri="{FF2B5EF4-FFF2-40B4-BE49-F238E27FC236}">
                    <a16:creationId xmlns:a16="http://schemas.microsoft.com/office/drawing/2014/main" id="{BFD0697B-7BB7-464C-B07B-59AE5FBB1A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6" name="Freeform 180">
                <a:extLst>
                  <a:ext uri="{FF2B5EF4-FFF2-40B4-BE49-F238E27FC236}">
                    <a16:creationId xmlns:a16="http://schemas.microsoft.com/office/drawing/2014/main" id="{820CA6C7-17BC-46DE-A750-E3C52D9802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7" name="Freeform 181">
                <a:extLst>
                  <a:ext uri="{FF2B5EF4-FFF2-40B4-BE49-F238E27FC236}">
                    <a16:creationId xmlns:a16="http://schemas.microsoft.com/office/drawing/2014/main" id="{507D98B6-B1E7-47C0-BE38-6D1FDC0B1F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8" name="Freeform 182">
                <a:extLst>
                  <a:ext uri="{FF2B5EF4-FFF2-40B4-BE49-F238E27FC236}">
                    <a16:creationId xmlns:a16="http://schemas.microsoft.com/office/drawing/2014/main" id="{3D252F1F-2D52-4D44-8375-3759F022B3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9" name="Freeform 183">
                <a:extLst>
                  <a:ext uri="{FF2B5EF4-FFF2-40B4-BE49-F238E27FC236}">
                    <a16:creationId xmlns:a16="http://schemas.microsoft.com/office/drawing/2014/main" id="{8C0A4AFE-B37F-410F-B587-CB930ED301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0" name="Freeform 184">
                <a:extLst>
                  <a:ext uri="{FF2B5EF4-FFF2-40B4-BE49-F238E27FC236}">
                    <a16:creationId xmlns:a16="http://schemas.microsoft.com/office/drawing/2014/main" id="{22529F04-CDE5-4DEC-BC97-2F498E4853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1" name="Freeform 185">
                <a:extLst>
                  <a:ext uri="{FF2B5EF4-FFF2-40B4-BE49-F238E27FC236}">
                    <a16:creationId xmlns:a16="http://schemas.microsoft.com/office/drawing/2014/main" id="{73C5BC13-35D7-414C-9FCD-5F3CECE38AF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2" name="Freeform 186">
                <a:extLst>
                  <a:ext uri="{FF2B5EF4-FFF2-40B4-BE49-F238E27FC236}">
                    <a16:creationId xmlns:a16="http://schemas.microsoft.com/office/drawing/2014/main" id="{EE822D2D-DD8D-497C-8429-462BAEF8AC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3" name="Freeform 187">
                <a:extLst>
                  <a:ext uri="{FF2B5EF4-FFF2-40B4-BE49-F238E27FC236}">
                    <a16:creationId xmlns:a16="http://schemas.microsoft.com/office/drawing/2014/main" id="{F88C5724-710D-4C6C-A44C-04541E193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4" name="Freeform 188">
                <a:extLst>
                  <a:ext uri="{FF2B5EF4-FFF2-40B4-BE49-F238E27FC236}">
                    <a16:creationId xmlns:a16="http://schemas.microsoft.com/office/drawing/2014/main" id="{EF88F8DD-8C9A-488F-8B33-0B98EC97FD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5" name="Freeform 189">
                <a:extLst>
                  <a:ext uri="{FF2B5EF4-FFF2-40B4-BE49-F238E27FC236}">
                    <a16:creationId xmlns:a16="http://schemas.microsoft.com/office/drawing/2014/main" id="{FF3835A1-ADE6-4BF5-A812-19CF3EA555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6" name="Freeform 190">
                <a:extLst>
                  <a:ext uri="{FF2B5EF4-FFF2-40B4-BE49-F238E27FC236}">
                    <a16:creationId xmlns:a16="http://schemas.microsoft.com/office/drawing/2014/main" id="{168A08E9-B159-4E84-B179-540E0DEA04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7" name="Freeform 191">
                <a:extLst>
                  <a:ext uri="{FF2B5EF4-FFF2-40B4-BE49-F238E27FC236}">
                    <a16:creationId xmlns:a16="http://schemas.microsoft.com/office/drawing/2014/main" id="{373BE7BB-883B-4CF6-AE40-263A919BD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8" name="Freeform 192">
                <a:extLst>
                  <a:ext uri="{FF2B5EF4-FFF2-40B4-BE49-F238E27FC236}">
                    <a16:creationId xmlns:a16="http://schemas.microsoft.com/office/drawing/2014/main" id="{5C0B8F90-9F93-48A6-881E-AC6888FD1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9" name="Freeform 193">
                <a:extLst>
                  <a:ext uri="{FF2B5EF4-FFF2-40B4-BE49-F238E27FC236}">
                    <a16:creationId xmlns:a16="http://schemas.microsoft.com/office/drawing/2014/main" id="{6E0D8AFF-93FE-4316-A1AD-3EA1797E6D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0" name="Freeform 194">
                <a:extLst>
                  <a:ext uri="{FF2B5EF4-FFF2-40B4-BE49-F238E27FC236}">
                    <a16:creationId xmlns:a16="http://schemas.microsoft.com/office/drawing/2014/main" id="{590C3A72-0645-477E-9F10-040A12E75F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1" name="Freeform 195">
                <a:extLst>
                  <a:ext uri="{FF2B5EF4-FFF2-40B4-BE49-F238E27FC236}">
                    <a16:creationId xmlns:a16="http://schemas.microsoft.com/office/drawing/2014/main" id="{5753B4BA-7E50-4EF4-82ED-BEF0E768A07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2" name="Freeform 196">
                <a:extLst>
                  <a:ext uri="{FF2B5EF4-FFF2-40B4-BE49-F238E27FC236}">
                    <a16:creationId xmlns:a16="http://schemas.microsoft.com/office/drawing/2014/main" id="{AC6CE73C-7267-4FFE-BBDA-CF8CCD9332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3" name="Freeform 197">
                <a:extLst>
                  <a:ext uri="{FF2B5EF4-FFF2-40B4-BE49-F238E27FC236}">
                    <a16:creationId xmlns:a16="http://schemas.microsoft.com/office/drawing/2014/main" id="{292B5D98-85AD-4E7B-B4E9-0921250F3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4" name="Freeform 198">
                <a:extLst>
                  <a:ext uri="{FF2B5EF4-FFF2-40B4-BE49-F238E27FC236}">
                    <a16:creationId xmlns:a16="http://schemas.microsoft.com/office/drawing/2014/main" id="{8AFE2349-8E2B-42A2-A338-443D445A6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5" name="Freeform 199">
                <a:extLst>
                  <a:ext uri="{FF2B5EF4-FFF2-40B4-BE49-F238E27FC236}">
                    <a16:creationId xmlns:a16="http://schemas.microsoft.com/office/drawing/2014/main" id="{A8BB3C93-B520-4A80-B6A3-9E6DE884EF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6" name="Freeform 200">
                <a:extLst>
                  <a:ext uri="{FF2B5EF4-FFF2-40B4-BE49-F238E27FC236}">
                    <a16:creationId xmlns:a16="http://schemas.microsoft.com/office/drawing/2014/main" id="{1313A147-9087-4CFE-8ABD-EB4FBD4534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7" name="Freeform 201">
                <a:extLst>
                  <a:ext uri="{FF2B5EF4-FFF2-40B4-BE49-F238E27FC236}">
                    <a16:creationId xmlns:a16="http://schemas.microsoft.com/office/drawing/2014/main" id="{C6C696A5-4818-4C70-AF02-8410D09AC0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8" name="Freeform 202">
                <a:extLst>
                  <a:ext uri="{FF2B5EF4-FFF2-40B4-BE49-F238E27FC236}">
                    <a16:creationId xmlns:a16="http://schemas.microsoft.com/office/drawing/2014/main" id="{8210C879-58EF-4137-9DB7-76DE43F7D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9" name="Freeform 203">
                <a:extLst>
                  <a:ext uri="{FF2B5EF4-FFF2-40B4-BE49-F238E27FC236}">
                    <a16:creationId xmlns:a16="http://schemas.microsoft.com/office/drawing/2014/main" id="{7C5AE488-B2B4-4B7D-9A42-02A1B8182B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0" name="Freeform 204">
                <a:extLst>
                  <a:ext uri="{FF2B5EF4-FFF2-40B4-BE49-F238E27FC236}">
                    <a16:creationId xmlns:a16="http://schemas.microsoft.com/office/drawing/2014/main" id="{94579B84-CC7F-4E10-9C6C-10CAE0E2DE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41" name="Freeform 206">
              <a:extLst>
                <a:ext uri="{FF2B5EF4-FFF2-40B4-BE49-F238E27FC236}">
                  <a16:creationId xmlns:a16="http://schemas.microsoft.com/office/drawing/2014/main" id="{A8D3AB6B-1D8E-43C5-93FE-23964B495F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207">
              <a:extLst>
                <a:ext uri="{FF2B5EF4-FFF2-40B4-BE49-F238E27FC236}">
                  <a16:creationId xmlns:a16="http://schemas.microsoft.com/office/drawing/2014/main" id="{C2FA8ACE-FD7C-4565-A65E-AAAB3AFCF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208">
              <a:extLst>
                <a:ext uri="{FF2B5EF4-FFF2-40B4-BE49-F238E27FC236}">
                  <a16:creationId xmlns:a16="http://schemas.microsoft.com/office/drawing/2014/main" id="{8EE4BEE5-FCC0-4C70-9934-3874234546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209">
              <a:extLst>
                <a:ext uri="{FF2B5EF4-FFF2-40B4-BE49-F238E27FC236}">
                  <a16:creationId xmlns:a16="http://schemas.microsoft.com/office/drawing/2014/main" id="{5C14E156-F234-4A5E-BF9A-3C19774540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210">
              <a:extLst>
                <a:ext uri="{FF2B5EF4-FFF2-40B4-BE49-F238E27FC236}">
                  <a16:creationId xmlns:a16="http://schemas.microsoft.com/office/drawing/2014/main" id="{4C25B5A5-A9C8-4679-958C-E6CCA60374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211">
              <a:extLst>
                <a:ext uri="{FF2B5EF4-FFF2-40B4-BE49-F238E27FC236}">
                  <a16:creationId xmlns:a16="http://schemas.microsoft.com/office/drawing/2014/main" id="{04D3F846-403F-4508-BEAC-7B9153121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212">
              <a:extLst>
                <a:ext uri="{FF2B5EF4-FFF2-40B4-BE49-F238E27FC236}">
                  <a16:creationId xmlns:a16="http://schemas.microsoft.com/office/drawing/2014/main" id="{0047A6A0-2E30-4C1F-91F0-8BB719F1F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213">
              <a:extLst>
                <a:ext uri="{FF2B5EF4-FFF2-40B4-BE49-F238E27FC236}">
                  <a16:creationId xmlns:a16="http://schemas.microsoft.com/office/drawing/2014/main" id="{0EDBF3B7-8A3A-41D4-968B-395CF1758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214">
              <a:extLst>
                <a:ext uri="{FF2B5EF4-FFF2-40B4-BE49-F238E27FC236}">
                  <a16:creationId xmlns:a16="http://schemas.microsoft.com/office/drawing/2014/main" id="{631BDEA1-E35B-4E84-ADF6-6AD2FA9079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215">
              <a:extLst>
                <a:ext uri="{FF2B5EF4-FFF2-40B4-BE49-F238E27FC236}">
                  <a16:creationId xmlns:a16="http://schemas.microsoft.com/office/drawing/2014/main" id="{2EACDBD7-7582-4F6B-960B-6790B7D9A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216">
              <a:extLst>
                <a:ext uri="{FF2B5EF4-FFF2-40B4-BE49-F238E27FC236}">
                  <a16:creationId xmlns:a16="http://schemas.microsoft.com/office/drawing/2014/main" id="{6CA60C07-D378-4845-A16C-D108902BF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217">
              <a:extLst>
                <a:ext uri="{FF2B5EF4-FFF2-40B4-BE49-F238E27FC236}">
                  <a16:creationId xmlns:a16="http://schemas.microsoft.com/office/drawing/2014/main" id="{5DCA45BF-DE65-4398-9F18-600F20F67E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218">
              <a:extLst>
                <a:ext uri="{FF2B5EF4-FFF2-40B4-BE49-F238E27FC236}">
                  <a16:creationId xmlns:a16="http://schemas.microsoft.com/office/drawing/2014/main" id="{6EB698C2-FAC8-42DF-86CE-0E997F756F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219">
              <a:extLst>
                <a:ext uri="{FF2B5EF4-FFF2-40B4-BE49-F238E27FC236}">
                  <a16:creationId xmlns:a16="http://schemas.microsoft.com/office/drawing/2014/main" id="{50B9E4DA-43D8-494D-8BB2-BFD4164461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220">
              <a:extLst>
                <a:ext uri="{FF2B5EF4-FFF2-40B4-BE49-F238E27FC236}">
                  <a16:creationId xmlns:a16="http://schemas.microsoft.com/office/drawing/2014/main" id="{EF4C7D4C-4FED-4178-8273-67E597EBB0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221">
              <a:extLst>
                <a:ext uri="{FF2B5EF4-FFF2-40B4-BE49-F238E27FC236}">
                  <a16:creationId xmlns:a16="http://schemas.microsoft.com/office/drawing/2014/main" id="{9B9F8E45-1DB4-4B44-BFF1-D919D77243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222">
              <a:extLst>
                <a:ext uri="{FF2B5EF4-FFF2-40B4-BE49-F238E27FC236}">
                  <a16:creationId xmlns:a16="http://schemas.microsoft.com/office/drawing/2014/main" id="{33787B48-23E7-46E5-825D-4730789120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223">
              <a:extLst>
                <a:ext uri="{FF2B5EF4-FFF2-40B4-BE49-F238E27FC236}">
                  <a16:creationId xmlns:a16="http://schemas.microsoft.com/office/drawing/2014/main" id="{8D11EBF7-5062-47EE-97E8-87ABE41A25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224">
              <a:extLst>
                <a:ext uri="{FF2B5EF4-FFF2-40B4-BE49-F238E27FC236}">
                  <a16:creationId xmlns:a16="http://schemas.microsoft.com/office/drawing/2014/main" id="{47EFE44B-C7D5-4A7D-8D6A-25E69152F1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225">
              <a:extLst>
                <a:ext uri="{FF2B5EF4-FFF2-40B4-BE49-F238E27FC236}">
                  <a16:creationId xmlns:a16="http://schemas.microsoft.com/office/drawing/2014/main" id="{8F0C2EA2-D82B-458A-A6DE-4EEC00F597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226">
              <a:extLst>
                <a:ext uri="{FF2B5EF4-FFF2-40B4-BE49-F238E27FC236}">
                  <a16:creationId xmlns:a16="http://schemas.microsoft.com/office/drawing/2014/main" id="{E39F89B8-127E-4C36-B94D-2CC8BFC837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227">
              <a:extLst>
                <a:ext uri="{FF2B5EF4-FFF2-40B4-BE49-F238E27FC236}">
                  <a16:creationId xmlns:a16="http://schemas.microsoft.com/office/drawing/2014/main" id="{12C91B50-EF4F-43E8-B290-F00A4AE865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228">
              <a:extLst>
                <a:ext uri="{FF2B5EF4-FFF2-40B4-BE49-F238E27FC236}">
                  <a16:creationId xmlns:a16="http://schemas.microsoft.com/office/drawing/2014/main" id="{6EF12318-78EC-4B68-A883-FDADAD14A1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229">
              <a:extLst>
                <a:ext uri="{FF2B5EF4-FFF2-40B4-BE49-F238E27FC236}">
                  <a16:creationId xmlns:a16="http://schemas.microsoft.com/office/drawing/2014/main" id="{BC86D6E2-794B-48B4-870C-FA54D36FEF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230">
              <a:extLst>
                <a:ext uri="{FF2B5EF4-FFF2-40B4-BE49-F238E27FC236}">
                  <a16:creationId xmlns:a16="http://schemas.microsoft.com/office/drawing/2014/main" id="{54E71240-F57F-481F-8E0C-90593446A7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231">
              <a:extLst>
                <a:ext uri="{FF2B5EF4-FFF2-40B4-BE49-F238E27FC236}">
                  <a16:creationId xmlns:a16="http://schemas.microsoft.com/office/drawing/2014/main" id="{0EAC930D-043D-4AC5-8450-38E9C7C6D2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232">
              <a:extLst>
                <a:ext uri="{FF2B5EF4-FFF2-40B4-BE49-F238E27FC236}">
                  <a16:creationId xmlns:a16="http://schemas.microsoft.com/office/drawing/2014/main" id="{1FAA0C0D-6A55-4BCE-9D40-01631CEA8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233">
              <a:extLst>
                <a:ext uri="{FF2B5EF4-FFF2-40B4-BE49-F238E27FC236}">
                  <a16:creationId xmlns:a16="http://schemas.microsoft.com/office/drawing/2014/main" id="{9B302D20-5859-4AEA-A2D3-F093DC0D84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234">
              <a:extLst>
                <a:ext uri="{FF2B5EF4-FFF2-40B4-BE49-F238E27FC236}">
                  <a16:creationId xmlns:a16="http://schemas.microsoft.com/office/drawing/2014/main" id="{AC299BE5-0198-4657-81A5-F680A4AA02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235">
              <a:extLst>
                <a:ext uri="{FF2B5EF4-FFF2-40B4-BE49-F238E27FC236}">
                  <a16:creationId xmlns:a16="http://schemas.microsoft.com/office/drawing/2014/main" id="{25C11D9C-D042-4E5F-A05B-F27C7C50D5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236">
              <a:extLst>
                <a:ext uri="{FF2B5EF4-FFF2-40B4-BE49-F238E27FC236}">
                  <a16:creationId xmlns:a16="http://schemas.microsoft.com/office/drawing/2014/main" id="{5B6E0464-428D-4290-9062-D4C7C7B557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237">
              <a:extLst>
                <a:ext uri="{FF2B5EF4-FFF2-40B4-BE49-F238E27FC236}">
                  <a16:creationId xmlns:a16="http://schemas.microsoft.com/office/drawing/2014/main" id="{ACEDB4A8-D685-4CB0-AEFC-E8F1413FAB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3" name="Freeform 238">
              <a:extLst>
                <a:ext uri="{FF2B5EF4-FFF2-40B4-BE49-F238E27FC236}">
                  <a16:creationId xmlns:a16="http://schemas.microsoft.com/office/drawing/2014/main" id="{4AF3CF72-F843-4F4B-ADF0-3CB7ADDBBF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4" name="Freeform 239">
              <a:extLst>
                <a:ext uri="{FF2B5EF4-FFF2-40B4-BE49-F238E27FC236}">
                  <a16:creationId xmlns:a16="http://schemas.microsoft.com/office/drawing/2014/main" id="{D050ABE2-2D8D-419B-A1D1-C8F466C14E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Freeform 240">
              <a:extLst>
                <a:ext uri="{FF2B5EF4-FFF2-40B4-BE49-F238E27FC236}">
                  <a16:creationId xmlns:a16="http://schemas.microsoft.com/office/drawing/2014/main" id="{000AE0D3-FF0B-4627-B5AD-A575723F3C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241">
              <a:extLst>
                <a:ext uri="{FF2B5EF4-FFF2-40B4-BE49-F238E27FC236}">
                  <a16:creationId xmlns:a16="http://schemas.microsoft.com/office/drawing/2014/main" id="{7CD5A542-9C36-455E-A8A3-267675F5FE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242">
              <a:extLst>
                <a:ext uri="{FF2B5EF4-FFF2-40B4-BE49-F238E27FC236}">
                  <a16:creationId xmlns:a16="http://schemas.microsoft.com/office/drawing/2014/main" id="{639B9817-75E5-4A19-83AD-E6C27D7530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243">
              <a:extLst>
                <a:ext uri="{FF2B5EF4-FFF2-40B4-BE49-F238E27FC236}">
                  <a16:creationId xmlns:a16="http://schemas.microsoft.com/office/drawing/2014/main" id="{4DF20943-CED5-42C7-9376-43FC18583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244">
              <a:extLst>
                <a:ext uri="{FF2B5EF4-FFF2-40B4-BE49-F238E27FC236}">
                  <a16:creationId xmlns:a16="http://schemas.microsoft.com/office/drawing/2014/main" id="{B3A30B1C-7403-4368-A522-2BF78166C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245">
              <a:extLst>
                <a:ext uri="{FF2B5EF4-FFF2-40B4-BE49-F238E27FC236}">
                  <a16:creationId xmlns:a16="http://schemas.microsoft.com/office/drawing/2014/main" id="{237AED2F-898A-4EDF-8A8C-7B114438C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246">
              <a:extLst>
                <a:ext uri="{FF2B5EF4-FFF2-40B4-BE49-F238E27FC236}">
                  <a16:creationId xmlns:a16="http://schemas.microsoft.com/office/drawing/2014/main" id="{D4ACEE16-E20B-4F17-86C8-CFD7083AE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247">
              <a:extLst>
                <a:ext uri="{FF2B5EF4-FFF2-40B4-BE49-F238E27FC236}">
                  <a16:creationId xmlns:a16="http://schemas.microsoft.com/office/drawing/2014/main" id="{355CCD82-5A31-4A4B-98CD-2C4518A6FF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248">
              <a:extLst>
                <a:ext uri="{FF2B5EF4-FFF2-40B4-BE49-F238E27FC236}">
                  <a16:creationId xmlns:a16="http://schemas.microsoft.com/office/drawing/2014/main" id="{934C0AE7-D156-4219-8F68-BBA8E8D69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249">
              <a:extLst>
                <a:ext uri="{FF2B5EF4-FFF2-40B4-BE49-F238E27FC236}">
                  <a16:creationId xmlns:a16="http://schemas.microsoft.com/office/drawing/2014/main" id="{ACF6370F-8B0F-4ADE-AA49-39C8A04AE7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250">
              <a:extLst>
                <a:ext uri="{FF2B5EF4-FFF2-40B4-BE49-F238E27FC236}">
                  <a16:creationId xmlns:a16="http://schemas.microsoft.com/office/drawing/2014/main" id="{E5A1A7EC-EBCC-4CE2-8755-6E01050E45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251">
              <a:extLst>
                <a:ext uri="{FF2B5EF4-FFF2-40B4-BE49-F238E27FC236}">
                  <a16:creationId xmlns:a16="http://schemas.microsoft.com/office/drawing/2014/main" id="{24BB5C53-E4F4-4641-BD28-82034EC74D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252">
              <a:extLst>
                <a:ext uri="{FF2B5EF4-FFF2-40B4-BE49-F238E27FC236}">
                  <a16:creationId xmlns:a16="http://schemas.microsoft.com/office/drawing/2014/main" id="{B23AAB3A-9A8C-4BF3-B765-E9919B24BD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253">
              <a:extLst>
                <a:ext uri="{FF2B5EF4-FFF2-40B4-BE49-F238E27FC236}">
                  <a16:creationId xmlns:a16="http://schemas.microsoft.com/office/drawing/2014/main" id="{7A086EEC-0D21-46DF-A0F9-FB88DAA646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254">
              <a:extLst>
                <a:ext uri="{FF2B5EF4-FFF2-40B4-BE49-F238E27FC236}">
                  <a16:creationId xmlns:a16="http://schemas.microsoft.com/office/drawing/2014/main" id="{D396F4C0-8EDA-4153-9BF1-7E553E2DDE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255">
              <a:extLst>
                <a:ext uri="{FF2B5EF4-FFF2-40B4-BE49-F238E27FC236}">
                  <a16:creationId xmlns:a16="http://schemas.microsoft.com/office/drawing/2014/main" id="{856C5E76-4CEE-4FAE-9856-4AB6F142C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256">
              <a:extLst>
                <a:ext uri="{FF2B5EF4-FFF2-40B4-BE49-F238E27FC236}">
                  <a16:creationId xmlns:a16="http://schemas.microsoft.com/office/drawing/2014/main" id="{E4698B95-C432-4C90-BD24-F763534472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257">
              <a:extLst>
                <a:ext uri="{FF2B5EF4-FFF2-40B4-BE49-F238E27FC236}">
                  <a16:creationId xmlns:a16="http://schemas.microsoft.com/office/drawing/2014/main" id="{D652BD20-2054-49F8-9C73-A6B88363D5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258">
              <a:extLst>
                <a:ext uri="{FF2B5EF4-FFF2-40B4-BE49-F238E27FC236}">
                  <a16:creationId xmlns:a16="http://schemas.microsoft.com/office/drawing/2014/main" id="{B0C0D7CF-2483-4717-8D24-E7DAD43467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259">
              <a:extLst>
                <a:ext uri="{FF2B5EF4-FFF2-40B4-BE49-F238E27FC236}">
                  <a16:creationId xmlns:a16="http://schemas.microsoft.com/office/drawing/2014/main" id="{1D335877-8085-4D5F-BEFA-76BBCAA6D0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260">
              <a:extLst>
                <a:ext uri="{FF2B5EF4-FFF2-40B4-BE49-F238E27FC236}">
                  <a16:creationId xmlns:a16="http://schemas.microsoft.com/office/drawing/2014/main" id="{D2F91922-AEB2-46B0-8D4B-130C3C07B6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261">
              <a:extLst>
                <a:ext uri="{FF2B5EF4-FFF2-40B4-BE49-F238E27FC236}">
                  <a16:creationId xmlns:a16="http://schemas.microsoft.com/office/drawing/2014/main" id="{FDA0801C-D590-4C31-9D9B-5F75D3CBD1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262">
              <a:extLst>
                <a:ext uri="{FF2B5EF4-FFF2-40B4-BE49-F238E27FC236}">
                  <a16:creationId xmlns:a16="http://schemas.microsoft.com/office/drawing/2014/main" id="{CE3FBB7D-3FDB-4E81-925B-FC73A70CA7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263">
              <a:extLst>
                <a:ext uri="{FF2B5EF4-FFF2-40B4-BE49-F238E27FC236}">
                  <a16:creationId xmlns:a16="http://schemas.microsoft.com/office/drawing/2014/main" id="{DD7D46C4-33D5-4112-AA4D-D21BD0DBA5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264">
              <a:extLst>
                <a:ext uri="{FF2B5EF4-FFF2-40B4-BE49-F238E27FC236}">
                  <a16:creationId xmlns:a16="http://schemas.microsoft.com/office/drawing/2014/main" id="{84D6B2D2-2979-48A9-9B2F-03403354B2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265">
              <a:extLst>
                <a:ext uri="{FF2B5EF4-FFF2-40B4-BE49-F238E27FC236}">
                  <a16:creationId xmlns:a16="http://schemas.microsoft.com/office/drawing/2014/main" id="{41089576-8CF8-4247-9724-4AB374B04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266">
              <a:extLst>
                <a:ext uri="{FF2B5EF4-FFF2-40B4-BE49-F238E27FC236}">
                  <a16:creationId xmlns:a16="http://schemas.microsoft.com/office/drawing/2014/main" id="{2ED39B77-14A9-4937-B65B-5A3809D18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267">
              <a:extLst>
                <a:ext uri="{FF2B5EF4-FFF2-40B4-BE49-F238E27FC236}">
                  <a16:creationId xmlns:a16="http://schemas.microsoft.com/office/drawing/2014/main" id="{9DE54BEE-529C-481B-86E5-86A6A9C45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268">
              <a:extLst>
                <a:ext uri="{FF2B5EF4-FFF2-40B4-BE49-F238E27FC236}">
                  <a16:creationId xmlns:a16="http://schemas.microsoft.com/office/drawing/2014/main" id="{3CEB13B1-D9FB-435F-8C8A-7BCE1BD475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269">
              <a:extLst>
                <a:ext uri="{FF2B5EF4-FFF2-40B4-BE49-F238E27FC236}">
                  <a16:creationId xmlns:a16="http://schemas.microsoft.com/office/drawing/2014/main" id="{538EAD12-C08F-4CC5-930B-B67E606AB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270">
              <a:extLst>
                <a:ext uri="{FF2B5EF4-FFF2-40B4-BE49-F238E27FC236}">
                  <a16:creationId xmlns:a16="http://schemas.microsoft.com/office/drawing/2014/main" id="{69F7656F-5BD4-4EB7-AFA7-99A13CA29F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271">
              <a:extLst>
                <a:ext uri="{FF2B5EF4-FFF2-40B4-BE49-F238E27FC236}">
                  <a16:creationId xmlns:a16="http://schemas.microsoft.com/office/drawing/2014/main" id="{694ACF6C-4946-41E2-9796-111F1E27DF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272">
              <a:extLst>
                <a:ext uri="{FF2B5EF4-FFF2-40B4-BE49-F238E27FC236}">
                  <a16:creationId xmlns:a16="http://schemas.microsoft.com/office/drawing/2014/main" id="{3BBCA888-C9A3-4A4E-B1A0-611E731C6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273">
              <a:extLst>
                <a:ext uri="{FF2B5EF4-FFF2-40B4-BE49-F238E27FC236}">
                  <a16:creationId xmlns:a16="http://schemas.microsoft.com/office/drawing/2014/main" id="{6F3E3625-8917-4B29-BA9A-F178166FA3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274">
              <a:extLst>
                <a:ext uri="{FF2B5EF4-FFF2-40B4-BE49-F238E27FC236}">
                  <a16:creationId xmlns:a16="http://schemas.microsoft.com/office/drawing/2014/main" id="{D2FAC756-79C3-43A4-A8DC-72793EE17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275">
              <a:extLst>
                <a:ext uri="{FF2B5EF4-FFF2-40B4-BE49-F238E27FC236}">
                  <a16:creationId xmlns:a16="http://schemas.microsoft.com/office/drawing/2014/main" id="{A4AC3106-39EC-405D-9932-1A97B85626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276">
              <a:extLst>
                <a:ext uri="{FF2B5EF4-FFF2-40B4-BE49-F238E27FC236}">
                  <a16:creationId xmlns:a16="http://schemas.microsoft.com/office/drawing/2014/main" id="{1333B759-CC6F-4836-AB58-7CAC2C2CC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277">
              <a:extLst>
                <a:ext uri="{FF2B5EF4-FFF2-40B4-BE49-F238E27FC236}">
                  <a16:creationId xmlns:a16="http://schemas.microsoft.com/office/drawing/2014/main" id="{7583B445-7835-4432-8DC4-93569EC13D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278">
              <a:extLst>
                <a:ext uri="{FF2B5EF4-FFF2-40B4-BE49-F238E27FC236}">
                  <a16:creationId xmlns:a16="http://schemas.microsoft.com/office/drawing/2014/main" id="{F48F4CEE-29C9-4253-9F94-F0DF6EAD0A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279">
              <a:extLst>
                <a:ext uri="{FF2B5EF4-FFF2-40B4-BE49-F238E27FC236}">
                  <a16:creationId xmlns:a16="http://schemas.microsoft.com/office/drawing/2014/main" id="{79EA83C9-8093-4B42-B160-2A096AA1CF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280">
              <a:extLst>
                <a:ext uri="{FF2B5EF4-FFF2-40B4-BE49-F238E27FC236}">
                  <a16:creationId xmlns:a16="http://schemas.microsoft.com/office/drawing/2014/main" id="{3FF439BD-545F-4779-9DDA-F5C6C29F39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281">
              <a:extLst>
                <a:ext uri="{FF2B5EF4-FFF2-40B4-BE49-F238E27FC236}">
                  <a16:creationId xmlns:a16="http://schemas.microsoft.com/office/drawing/2014/main" id="{312E6DEC-F520-4BF3-98E9-01563131AA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282">
              <a:extLst>
                <a:ext uri="{FF2B5EF4-FFF2-40B4-BE49-F238E27FC236}">
                  <a16:creationId xmlns:a16="http://schemas.microsoft.com/office/drawing/2014/main" id="{99E6BFE5-1C38-475E-92E1-764C825B64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283">
              <a:extLst>
                <a:ext uri="{FF2B5EF4-FFF2-40B4-BE49-F238E27FC236}">
                  <a16:creationId xmlns:a16="http://schemas.microsoft.com/office/drawing/2014/main" id="{751AF652-DC12-4406-9963-706774CF9F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284">
              <a:extLst>
                <a:ext uri="{FF2B5EF4-FFF2-40B4-BE49-F238E27FC236}">
                  <a16:creationId xmlns:a16="http://schemas.microsoft.com/office/drawing/2014/main" id="{1836FDD7-96BB-4DD2-8173-C76EDD62FB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285">
              <a:extLst>
                <a:ext uri="{FF2B5EF4-FFF2-40B4-BE49-F238E27FC236}">
                  <a16:creationId xmlns:a16="http://schemas.microsoft.com/office/drawing/2014/main" id="{1C3EC2C2-7B4D-4628-BDC2-9502DECBD9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286">
              <a:extLst>
                <a:ext uri="{FF2B5EF4-FFF2-40B4-BE49-F238E27FC236}">
                  <a16:creationId xmlns:a16="http://schemas.microsoft.com/office/drawing/2014/main" id="{41196234-C63B-4AAE-A169-C02647220A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287">
              <a:extLst>
                <a:ext uri="{FF2B5EF4-FFF2-40B4-BE49-F238E27FC236}">
                  <a16:creationId xmlns:a16="http://schemas.microsoft.com/office/drawing/2014/main" id="{0C58AAFE-A060-4300-A533-7A73717992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288">
              <a:extLst>
                <a:ext uri="{FF2B5EF4-FFF2-40B4-BE49-F238E27FC236}">
                  <a16:creationId xmlns:a16="http://schemas.microsoft.com/office/drawing/2014/main" id="{5D516A15-CDBA-4A6F-BE4D-C25C253799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289">
              <a:extLst>
                <a:ext uri="{FF2B5EF4-FFF2-40B4-BE49-F238E27FC236}">
                  <a16:creationId xmlns:a16="http://schemas.microsoft.com/office/drawing/2014/main" id="{890B13BD-5046-4F81-A83B-0EDB6F53A6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290">
              <a:extLst>
                <a:ext uri="{FF2B5EF4-FFF2-40B4-BE49-F238E27FC236}">
                  <a16:creationId xmlns:a16="http://schemas.microsoft.com/office/drawing/2014/main" id="{55FFA1F2-CCD2-4F7E-B788-10C5CE6BFF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291">
              <a:extLst>
                <a:ext uri="{FF2B5EF4-FFF2-40B4-BE49-F238E27FC236}">
                  <a16:creationId xmlns:a16="http://schemas.microsoft.com/office/drawing/2014/main" id="{48716D1E-32A3-4232-85D1-449F905C42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292">
              <a:extLst>
                <a:ext uri="{FF2B5EF4-FFF2-40B4-BE49-F238E27FC236}">
                  <a16:creationId xmlns:a16="http://schemas.microsoft.com/office/drawing/2014/main" id="{69F5C5CE-0E27-469D-B338-5D73E8D0EB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293">
              <a:extLst>
                <a:ext uri="{FF2B5EF4-FFF2-40B4-BE49-F238E27FC236}">
                  <a16:creationId xmlns:a16="http://schemas.microsoft.com/office/drawing/2014/main" id="{A79908EB-BF13-47B8-8BF5-75F45E4FDA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294">
              <a:extLst>
                <a:ext uri="{FF2B5EF4-FFF2-40B4-BE49-F238E27FC236}">
                  <a16:creationId xmlns:a16="http://schemas.microsoft.com/office/drawing/2014/main" id="{48996FA9-41A6-4431-8A72-7EFC2CD2FC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295">
              <a:extLst>
                <a:ext uri="{FF2B5EF4-FFF2-40B4-BE49-F238E27FC236}">
                  <a16:creationId xmlns:a16="http://schemas.microsoft.com/office/drawing/2014/main" id="{F855F089-214C-4AAE-BC67-E6BF979CF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296">
              <a:extLst>
                <a:ext uri="{FF2B5EF4-FFF2-40B4-BE49-F238E27FC236}">
                  <a16:creationId xmlns:a16="http://schemas.microsoft.com/office/drawing/2014/main" id="{FBFFBE06-46F0-4E86-8D53-5494603530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297">
              <a:extLst>
                <a:ext uri="{FF2B5EF4-FFF2-40B4-BE49-F238E27FC236}">
                  <a16:creationId xmlns:a16="http://schemas.microsoft.com/office/drawing/2014/main" id="{FFE7B067-EFA7-4DC9-8B99-0F4E4E46C8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298">
              <a:extLst>
                <a:ext uri="{FF2B5EF4-FFF2-40B4-BE49-F238E27FC236}">
                  <a16:creationId xmlns:a16="http://schemas.microsoft.com/office/drawing/2014/main" id="{E3F2DB9F-7EF6-4280-ADE1-105DB903A3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299">
              <a:extLst>
                <a:ext uri="{FF2B5EF4-FFF2-40B4-BE49-F238E27FC236}">
                  <a16:creationId xmlns:a16="http://schemas.microsoft.com/office/drawing/2014/main" id="{157CBB36-DFF8-4A2E-91F9-365DC68200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300">
              <a:extLst>
                <a:ext uri="{FF2B5EF4-FFF2-40B4-BE49-F238E27FC236}">
                  <a16:creationId xmlns:a16="http://schemas.microsoft.com/office/drawing/2014/main" id="{D89A4601-D1B4-4DC6-BB4D-09EB7659A8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301">
              <a:extLst>
                <a:ext uri="{FF2B5EF4-FFF2-40B4-BE49-F238E27FC236}">
                  <a16:creationId xmlns:a16="http://schemas.microsoft.com/office/drawing/2014/main" id="{8EB30822-7D02-4356-9E0B-0BD1C0993F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302">
              <a:extLst>
                <a:ext uri="{FF2B5EF4-FFF2-40B4-BE49-F238E27FC236}">
                  <a16:creationId xmlns:a16="http://schemas.microsoft.com/office/drawing/2014/main" id="{9CBB7DC0-0D2E-46D4-AFCA-82F3E1574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303">
              <a:extLst>
                <a:ext uri="{FF2B5EF4-FFF2-40B4-BE49-F238E27FC236}">
                  <a16:creationId xmlns:a16="http://schemas.microsoft.com/office/drawing/2014/main" id="{F38FB461-F8E6-429F-94BB-A64790AC99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304">
              <a:extLst>
                <a:ext uri="{FF2B5EF4-FFF2-40B4-BE49-F238E27FC236}">
                  <a16:creationId xmlns:a16="http://schemas.microsoft.com/office/drawing/2014/main" id="{CD238E55-C26A-4BF0-B5CA-1D53871978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305">
              <a:extLst>
                <a:ext uri="{FF2B5EF4-FFF2-40B4-BE49-F238E27FC236}">
                  <a16:creationId xmlns:a16="http://schemas.microsoft.com/office/drawing/2014/main" id="{DB849EFA-8E68-4EF2-9A1C-721E3954C0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-15303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6692900" y="4015740"/>
            <a:ext cx="4729480" cy="436435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1227455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9453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4611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39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4196080" y="2765425"/>
            <a:ext cx="0" cy="1451610"/>
          </a:xfrm>
          <a:prstGeom prst="line">
            <a:avLst/>
          </a:prstGeom>
          <a:ln w="9525">
            <a:solidFill>
              <a:srgbClr val="BD93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CB854E19-FC70-4F6E-871D-C554EC29F9F0}"/>
              </a:ext>
            </a:extLst>
          </p:cNvPr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8A49A56-2A22-4005-B6B6-7F45630F2078}"/>
              </a:ext>
            </a:extLst>
          </p:cNvPr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53800" y="4792135"/>
            <a:ext cx="3526743" cy="1077560"/>
            <a:chOff x="1887176" y="1780605"/>
            <a:chExt cx="2665493" cy="107756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3172E06-B5AE-4CAF-925C-D65D3B2E32FA}"/>
              </a:ext>
            </a:extLst>
          </p:cNvPr>
          <p:cNvGrpSpPr/>
          <p:nvPr/>
        </p:nvGrpSpPr>
        <p:grpSpPr>
          <a:xfrm>
            <a:off x="4401686" y="4792135"/>
            <a:ext cx="3526743" cy="1077560"/>
            <a:chOff x="1887176" y="1780605"/>
            <a:chExt cx="2665493" cy="107756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3BF50D1-18C3-4C8C-BB10-A7C757D713BD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54138A-3CD0-462A-AD57-18797B927CEA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52244B1-4A6B-43E7-97C0-C9F7833AF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5" r="4405"/>
          <a:stretch/>
        </p:blipFill>
        <p:spPr>
          <a:xfrm>
            <a:off x="537029" y="1613571"/>
            <a:ext cx="11117942" cy="2628429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F6BD214A-7DBF-4A09-9B7E-C73F086CB382}"/>
              </a:ext>
            </a:extLst>
          </p:cNvPr>
          <p:cNvGrpSpPr/>
          <p:nvPr/>
        </p:nvGrpSpPr>
        <p:grpSpPr>
          <a:xfrm>
            <a:off x="8349572" y="4792135"/>
            <a:ext cx="3526743" cy="1077560"/>
            <a:chOff x="1887176" y="1780605"/>
            <a:chExt cx="2665493" cy="107756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DBAC288-4583-467C-BE95-79EF5C34C076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936FB43-081B-4181-A925-D95806B41762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55B3AAA-63B2-423A-9833-4792CBF4DB9B}"/>
              </a:ext>
            </a:extLst>
          </p:cNvPr>
          <p:cNvCxnSpPr/>
          <p:nvPr/>
        </p:nvCxnSpPr>
        <p:spPr>
          <a:xfrm>
            <a:off x="4044587" y="4605110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AED0283-3D88-4951-A4EB-58D900123920}"/>
              </a:ext>
            </a:extLst>
          </p:cNvPr>
          <p:cNvCxnSpPr/>
          <p:nvPr/>
        </p:nvCxnSpPr>
        <p:spPr>
          <a:xfrm>
            <a:off x="8006987" y="4605110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E4BFBEAE-6F43-4737-B61D-24F30ADABE0D}"/>
              </a:ext>
            </a:extLst>
          </p:cNvPr>
          <p:cNvSpPr/>
          <p:nvPr/>
        </p:nvSpPr>
        <p:spPr>
          <a:xfrm>
            <a:off x="537029" y="4242000"/>
            <a:ext cx="11117935" cy="7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DE58AF0-D266-9E44-AA53-0820B98A31B0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E66E98A1-CB80-9E46-BB7A-393CE2DB50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4309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4EBB225-9AC7-48C3-B968-1F9F613B73EF}"/>
              </a:ext>
            </a:extLst>
          </p:cNvPr>
          <p:cNvGrpSpPr/>
          <p:nvPr/>
        </p:nvGrpSpPr>
        <p:grpSpPr>
          <a:xfrm>
            <a:off x="584200" y="1943100"/>
            <a:ext cx="2387600" cy="3720791"/>
            <a:chOff x="977900" y="1943100"/>
            <a:chExt cx="2387600" cy="3720791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1440C39-BE71-414B-BA97-B637388B5E52}"/>
                </a:ext>
              </a:extLst>
            </p:cNvPr>
            <p:cNvSpPr/>
            <p:nvPr/>
          </p:nvSpPr>
          <p:spPr>
            <a:xfrm>
              <a:off x="977900" y="1943100"/>
              <a:ext cx="2387600" cy="3581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875E836-B4A7-4551-8F19-14C5734FF0EE}"/>
                </a:ext>
              </a:extLst>
            </p:cNvPr>
            <p:cNvSpPr/>
            <p:nvPr/>
          </p:nvSpPr>
          <p:spPr>
            <a:xfrm>
              <a:off x="1257463" y="3532939"/>
              <a:ext cx="1828474" cy="134152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extBox 2">
              <a:extLst>
                <a:ext uri="{FF2B5EF4-FFF2-40B4-BE49-F238E27FC236}">
                  <a16:creationId xmlns:a16="http://schemas.microsoft.com/office/drawing/2014/main" id="{2D0CFD7C-ACFC-4962-BE62-173FEDEB6C06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1676400" y="2247223"/>
              <a:ext cx="990600" cy="8264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5400" b="1" spc="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01</a:t>
              </a:r>
            </a:p>
          </p:txBody>
        </p:sp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28BE58F2-F8FF-47B6-A387-750DFB350F9E}"/>
                </a:ext>
              </a:extLst>
            </p:cNvPr>
            <p:cNvSpPr/>
            <p:nvPr/>
          </p:nvSpPr>
          <p:spPr>
            <a:xfrm>
              <a:off x="1758950" y="3213100"/>
              <a:ext cx="825500" cy="0"/>
            </a:xfrm>
            <a:custGeom>
              <a:avLst/>
              <a:gdLst>
                <a:gd name="connsiteX0" fmla="*/ 0 w 825500"/>
                <a:gd name="connsiteY0" fmla="*/ 0 h 0"/>
                <a:gd name="connsiteX1" fmla="*/ 825500 w 8255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500">
                  <a:moveTo>
                    <a:pt x="0" y="0"/>
                  </a:moveTo>
                  <a:lnTo>
                    <a:pt x="82550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8D599C2-075D-4490-9FA6-BB7C8CDE6C4E}"/>
                </a:ext>
              </a:extLst>
            </p:cNvPr>
            <p:cNvSpPr/>
            <p:nvPr/>
          </p:nvSpPr>
          <p:spPr>
            <a:xfrm>
              <a:off x="977900" y="5525544"/>
              <a:ext cx="2387600" cy="138347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8D707A6-57A0-4D53-A4BF-DC8A5753BA70}"/>
              </a:ext>
            </a:extLst>
          </p:cNvPr>
          <p:cNvGrpSpPr/>
          <p:nvPr/>
        </p:nvGrpSpPr>
        <p:grpSpPr>
          <a:xfrm>
            <a:off x="3471333" y="1943099"/>
            <a:ext cx="2387600" cy="3720791"/>
            <a:chOff x="977900" y="1943100"/>
            <a:chExt cx="2387600" cy="35814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0CB0024E-4471-41F3-9C27-FE709F815D3E}"/>
                </a:ext>
              </a:extLst>
            </p:cNvPr>
            <p:cNvSpPr/>
            <p:nvPr/>
          </p:nvSpPr>
          <p:spPr>
            <a:xfrm>
              <a:off x="977900" y="1943100"/>
              <a:ext cx="2387600" cy="3581400"/>
            </a:xfrm>
            <a:prstGeom prst="rect">
              <a:avLst/>
            </a:prstGeom>
            <a:solidFill>
              <a:srgbClr val="B88F4D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7FF2758-7D48-43D1-AE1B-74E4A1DC9827}"/>
                </a:ext>
              </a:extLst>
            </p:cNvPr>
            <p:cNvSpPr/>
            <p:nvPr/>
          </p:nvSpPr>
          <p:spPr>
            <a:xfrm>
              <a:off x="1257463" y="3532939"/>
              <a:ext cx="1828474" cy="134152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TextBox 2">
              <a:extLst>
                <a:ext uri="{FF2B5EF4-FFF2-40B4-BE49-F238E27FC236}">
                  <a16:creationId xmlns:a16="http://schemas.microsoft.com/office/drawing/2014/main" id="{4689A37C-84FB-4C73-B3D5-2AF43C2D686A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676400" y="2247223"/>
              <a:ext cx="990600" cy="8264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5400" b="1" spc="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02</a:t>
              </a: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7FBBC71F-40FA-4F4B-BFF3-1BFDD2E14F87}"/>
                </a:ext>
              </a:extLst>
            </p:cNvPr>
            <p:cNvSpPr/>
            <p:nvPr/>
          </p:nvSpPr>
          <p:spPr>
            <a:xfrm>
              <a:off x="1758950" y="3213100"/>
              <a:ext cx="825500" cy="0"/>
            </a:xfrm>
            <a:custGeom>
              <a:avLst/>
              <a:gdLst>
                <a:gd name="connsiteX0" fmla="*/ 0 w 825500"/>
                <a:gd name="connsiteY0" fmla="*/ 0 h 0"/>
                <a:gd name="connsiteX1" fmla="*/ 825500 w 8255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500">
                  <a:moveTo>
                    <a:pt x="0" y="0"/>
                  </a:moveTo>
                  <a:lnTo>
                    <a:pt x="82550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91BC7C0-BA98-4C3D-93A0-BB0F349A792B}"/>
              </a:ext>
            </a:extLst>
          </p:cNvPr>
          <p:cNvGrpSpPr/>
          <p:nvPr/>
        </p:nvGrpSpPr>
        <p:grpSpPr>
          <a:xfrm>
            <a:off x="6358466" y="1943100"/>
            <a:ext cx="2387600" cy="3720791"/>
            <a:chOff x="977900" y="1943100"/>
            <a:chExt cx="2387600" cy="3720791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AFAC119-CB8D-493A-A39C-85591378AE48}"/>
                </a:ext>
              </a:extLst>
            </p:cNvPr>
            <p:cNvSpPr/>
            <p:nvPr/>
          </p:nvSpPr>
          <p:spPr>
            <a:xfrm>
              <a:off x="977900" y="1943100"/>
              <a:ext cx="2387600" cy="3581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70D1F16-90F5-4B73-9214-7547C0BCCABF}"/>
                </a:ext>
              </a:extLst>
            </p:cNvPr>
            <p:cNvSpPr/>
            <p:nvPr/>
          </p:nvSpPr>
          <p:spPr>
            <a:xfrm>
              <a:off x="1257463" y="3532939"/>
              <a:ext cx="1828474" cy="134152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TextBox 2">
              <a:extLst>
                <a:ext uri="{FF2B5EF4-FFF2-40B4-BE49-F238E27FC236}">
                  <a16:creationId xmlns:a16="http://schemas.microsoft.com/office/drawing/2014/main" id="{74EA6977-B14F-444E-97C7-19F7444D046C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676400" y="2247223"/>
              <a:ext cx="990600" cy="8264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5400" b="1" spc="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03</a:t>
              </a: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EE5CF679-882C-4D9C-AA1D-7DEF3A3EE696}"/>
                </a:ext>
              </a:extLst>
            </p:cNvPr>
            <p:cNvSpPr/>
            <p:nvPr/>
          </p:nvSpPr>
          <p:spPr>
            <a:xfrm>
              <a:off x="1758950" y="3213100"/>
              <a:ext cx="825500" cy="0"/>
            </a:xfrm>
            <a:custGeom>
              <a:avLst/>
              <a:gdLst>
                <a:gd name="connsiteX0" fmla="*/ 0 w 825500"/>
                <a:gd name="connsiteY0" fmla="*/ 0 h 0"/>
                <a:gd name="connsiteX1" fmla="*/ 825500 w 8255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500">
                  <a:moveTo>
                    <a:pt x="0" y="0"/>
                  </a:moveTo>
                  <a:lnTo>
                    <a:pt x="82550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071DDD68-32AD-452E-A7B4-31115A9F4D1F}"/>
                </a:ext>
              </a:extLst>
            </p:cNvPr>
            <p:cNvSpPr/>
            <p:nvPr/>
          </p:nvSpPr>
          <p:spPr>
            <a:xfrm>
              <a:off x="977900" y="5525544"/>
              <a:ext cx="2387600" cy="138347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1741D71F-108D-46E4-87B5-56E0E782EA56}"/>
              </a:ext>
            </a:extLst>
          </p:cNvPr>
          <p:cNvGrpSpPr/>
          <p:nvPr/>
        </p:nvGrpSpPr>
        <p:grpSpPr>
          <a:xfrm>
            <a:off x="9245600" y="1943100"/>
            <a:ext cx="2387600" cy="3720791"/>
            <a:chOff x="977900" y="1943100"/>
            <a:chExt cx="2387600" cy="3720791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EADAE7EF-97E0-4250-8EC1-8BD10F12C629}"/>
                </a:ext>
              </a:extLst>
            </p:cNvPr>
            <p:cNvSpPr/>
            <p:nvPr/>
          </p:nvSpPr>
          <p:spPr>
            <a:xfrm>
              <a:off x="977900" y="1943100"/>
              <a:ext cx="2387600" cy="3581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803783AD-D22A-4B11-8983-61AA92B0ABBA}"/>
                </a:ext>
              </a:extLst>
            </p:cNvPr>
            <p:cNvSpPr/>
            <p:nvPr/>
          </p:nvSpPr>
          <p:spPr>
            <a:xfrm>
              <a:off x="1257463" y="3532939"/>
              <a:ext cx="1828474" cy="134152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TextBox 2">
              <a:extLst>
                <a:ext uri="{FF2B5EF4-FFF2-40B4-BE49-F238E27FC236}">
                  <a16:creationId xmlns:a16="http://schemas.microsoft.com/office/drawing/2014/main" id="{4CF59278-8004-40A7-89B0-867B3615C126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676400" y="2247223"/>
              <a:ext cx="990600" cy="8264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5400" b="1" spc="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04</a:t>
              </a: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BC4060B9-AABE-4699-8876-AC85191CDE71}"/>
                </a:ext>
              </a:extLst>
            </p:cNvPr>
            <p:cNvSpPr/>
            <p:nvPr/>
          </p:nvSpPr>
          <p:spPr>
            <a:xfrm>
              <a:off x="1758950" y="3213100"/>
              <a:ext cx="825500" cy="0"/>
            </a:xfrm>
            <a:custGeom>
              <a:avLst/>
              <a:gdLst>
                <a:gd name="connsiteX0" fmla="*/ 0 w 825500"/>
                <a:gd name="connsiteY0" fmla="*/ 0 h 0"/>
                <a:gd name="connsiteX1" fmla="*/ 825500 w 8255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500">
                  <a:moveTo>
                    <a:pt x="0" y="0"/>
                  </a:moveTo>
                  <a:lnTo>
                    <a:pt x="82550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0499A96D-1C80-41B6-97ED-EE0AA2FEC506}"/>
                </a:ext>
              </a:extLst>
            </p:cNvPr>
            <p:cNvSpPr/>
            <p:nvPr/>
          </p:nvSpPr>
          <p:spPr>
            <a:xfrm>
              <a:off x="977900" y="5525544"/>
              <a:ext cx="2387600" cy="138347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921B81E2-7C2A-434A-951A-33E6AAAFB585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6" name="图片 25" descr="G:\2021\校庆\PPT\logo-08.pnglogo-08">
            <a:extLst>
              <a:ext uri="{FF2B5EF4-FFF2-40B4-BE49-F238E27FC236}">
                <a16:creationId xmlns:a16="http://schemas.microsoft.com/office/drawing/2014/main" id="{E77EAFD8-5383-2A46-9D6A-B5B9E4C36D7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1A20BAB-B56C-4C78-9E22-F78285B7B7F4}"/>
              </a:ext>
            </a:extLst>
          </p:cNvPr>
          <p:cNvGrpSpPr/>
          <p:nvPr/>
        </p:nvGrpSpPr>
        <p:grpSpPr>
          <a:xfrm>
            <a:off x="584200" y="1828798"/>
            <a:ext cx="2387600" cy="4025902"/>
            <a:chOff x="584200" y="1943098"/>
            <a:chExt cx="2387600" cy="402590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02BA0D7-C88A-4C41-9BEA-DDFC825622B8}"/>
                </a:ext>
              </a:extLst>
            </p:cNvPr>
            <p:cNvSpPr/>
            <p:nvPr/>
          </p:nvSpPr>
          <p:spPr>
            <a:xfrm>
              <a:off x="584200" y="1943099"/>
              <a:ext cx="2387600" cy="40259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86E1B45-108C-4E0F-89D1-E18DCB34D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4038" t="6525" r="6397" b="6397"/>
            <a:stretch>
              <a:fillRect/>
            </a:stretch>
          </p:blipFill>
          <p:spPr>
            <a:xfrm>
              <a:off x="584200" y="1943098"/>
              <a:ext cx="2387600" cy="1975759"/>
            </a:xfrm>
            <a:custGeom>
              <a:avLst/>
              <a:gdLst>
                <a:gd name="connsiteX0" fmla="*/ 0 w 2387600"/>
                <a:gd name="connsiteY0" fmla="*/ 0 h 1975759"/>
                <a:gd name="connsiteX1" fmla="*/ 2387600 w 2387600"/>
                <a:gd name="connsiteY1" fmla="*/ 0 h 1975759"/>
                <a:gd name="connsiteX2" fmla="*/ 2387600 w 2387600"/>
                <a:gd name="connsiteY2" fmla="*/ 1975759 h 1975759"/>
                <a:gd name="connsiteX3" fmla="*/ 0 w 2387600"/>
                <a:gd name="connsiteY3" fmla="*/ 1975759 h 197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600" h="1975759">
                  <a:moveTo>
                    <a:pt x="0" y="0"/>
                  </a:moveTo>
                  <a:lnTo>
                    <a:pt x="2387600" y="0"/>
                  </a:lnTo>
                  <a:lnTo>
                    <a:pt x="2387600" y="1975759"/>
                  </a:lnTo>
                  <a:lnTo>
                    <a:pt x="0" y="1975759"/>
                  </a:lnTo>
                  <a:close/>
                </a:path>
              </a:pathLst>
            </a:custGeom>
          </p:spPr>
        </p:pic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8C95CB8-8074-422E-B0BE-F2CFA0C2CC35}"/>
                </a:ext>
              </a:extLst>
            </p:cNvPr>
            <p:cNvGrpSpPr/>
            <p:nvPr/>
          </p:nvGrpSpPr>
          <p:grpSpPr>
            <a:xfrm>
              <a:off x="762338" y="4164755"/>
              <a:ext cx="2031325" cy="1448472"/>
              <a:chOff x="1914052" y="1673925"/>
              <a:chExt cx="1535264" cy="1448472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3D5A109-4888-48B4-AF07-E32D83ECABB6}"/>
                  </a:ext>
                </a:extLst>
              </p:cNvPr>
              <p:cNvSpPr/>
              <p:nvPr/>
            </p:nvSpPr>
            <p:spPr>
              <a:xfrm>
                <a:off x="1938103" y="2093204"/>
                <a:ext cx="1479738" cy="1029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EA41B4E-C279-4859-9B9E-235DE0B76D62}"/>
                  </a:ext>
                </a:extLst>
              </p:cNvPr>
              <p:cNvSpPr/>
              <p:nvPr/>
            </p:nvSpPr>
            <p:spPr>
              <a:xfrm>
                <a:off x="1914052" y="1673925"/>
                <a:ext cx="1535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zh-CN" altLang="en-US" b="1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E42D004-738D-4111-882C-938C3B8815D1}"/>
              </a:ext>
            </a:extLst>
          </p:cNvPr>
          <p:cNvGrpSpPr/>
          <p:nvPr/>
        </p:nvGrpSpPr>
        <p:grpSpPr>
          <a:xfrm>
            <a:off x="3399367" y="1828798"/>
            <a:ext cx="2387600" cy="4025902"/>
            <a:chOff x="584200" y="1943098"/>
            <a:chExt cx="2387600" cy="402590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D8CB8DB-8A23-40BC-B44F-17A7B8A1833B}"/>
                </a:ext>
              </a:extLst>
            </p:cNvPr>
            <p:cNvSpPr/>
            <p:nvPr/>
          </p:nvSpPr>
          <p:spPr>
            <a:xfrm>
              <a:off x="584200" y="1943099"/>
              <a:ext cx="2387600" cy="40259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1A9AEDDB-EB7D-490B-949C-F6CB3E4D3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00" y="1943098"/>
              <a:ext cx="2387600" cy="1975759"/>
            </a:xfrm>
            <a:custGeom>
              <a:avLst/>
              <a:gdLst>
                <a:gd name="connsiteX0" fmla="*/ 0 w 2387600"/>
                <a:gd name="connsiteY0" fmla="*/ 0 h 1975759"/>
                <a:gd name="connsiteX1" fmla="*/ 2387600 w 2387600"/>
                <a:gd name="connsiteY1" fmla="*/ 0 h 1975759"/>
                <a:gd name="connsiteX2" fmla="*/ 2387600 w 2387600"/>
                <a:gd name="connsiteY2" fmla="*/ 1975759 h 1975759"/>
                <a:gd name="connsiteX3" fmla="*/ 0 w 2387600"/>
                <a:gd name="connsiteY3" fmla="*/ 1975759 h 197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600" h="1975759">
                  <a:moveTo>
                    <a:pt x="0" y="0"/>
                  </a:moveTo>
                  <a:lnTo>
                    <a:pt x="2387600" y="0"/>
                  </a:lnTo>
                  <a:lnTo>
                    <a:pt x="2387600" y="1975759"/>
                  </a:lnTo>
                  <a:lnTo>
                    <a:pt x="0" y="1975759"/>
                  </a:lnTo>
                  <a:close/>
                </a:path>
              </a:pathLst>
            </a:custGeom>
          </p:spPr>
        </p:pic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DA51D5D-24BC-477B-973B-7B29C276F9FA}"/>
                </a:ext>
              </a:extLst>
            </p:cNvPr>
            <p:cNvGrpSpPr/>
            <p:nvPr/>
          </p:nvGrpSpPr>
          <p:grpSpPr>
            <a:xfrm>
              <a:off x="762338" y="4164755"/>
              <a:ext cx="2031325" cy="1448472"/>
              <a:chOff x="1914052" y="1673925"/>
              <a:chExt cx="1535264" cy="1448472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943298C-9FE2-4427-BA9E-EF25330FAF14}"/>
                  </a:ext>
                </a:extLst>
              </p:cNvPr>
              <p:cNvSpPr/>
              <p:nvPr/>
            </p:nvSpPr>
            <p:spPr>
              <a:xfrm>
                <a:off x="1938103" y="2093204"/>
                <a:ext cx="1479738" cy="1029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C3D93776-E8F2-48BD-B46E-B480FDC0C543}"/>
                  </a:ext>
                </a:extLst>
              </p:cNvPr>
              <p:cNvSpPr/>
              <p:nvPr/>
            </p:nvSpPr>
            <p:spPr>
              <a:xfrm>
                <a:off x="1914052" y="1673925"/>
                <a:ext cx="1535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zh-CN" altLang="en-US" b="1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75FFF57-79FC-44CF-9FA1-F1EE57005538}"/>
              </a:ext>
            </a:extLst>
          </p:cNvPr>
          <p:cNvGrpSpPr/>
          <p:nvPr/>
        </p:nvGrpSpPr>
        <p:grpSpPr>
          <a:xfrm>
            <a:off x="6214534" y="1828798"/>
            <a:ext cx="2387600" cy="4025902"/>
            <a:chOff x="584200" y="1943098"/>
            <a:chExt cx="2387600" cy="4025902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2A95877-672D-4793-AAB5-3C03810CB087}"/>
                </a:ext>
              </a:extLst>
            </p:cNvPr>
            <p:cNvSpPr/>
            <p:nvPr/>
          </p:nvSpPr>
          <p:spPr>
            <a:xfrm>
              <a:off x="584200" y="1943099"/>
              <a:ext cx="2387600" cy="40259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6D420900-FB06-40F9-BD1C-2B6FB9D53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00" y="1943098"/>
              <a:ext cx="2387600" cy="1975759"/>
            </a:xfrm>
            <a:custGeom>
              <a:avLst/>
              <a:gdLst>
                <a:gd name="connsiteX0" fmla="*/ 0 w 2387600"/>
                <a:gd name="connsiteY0" fmla="*/ 0 h 1975759"/>
                <a:gd name="connsiteX1" fmla="*/ 2387600 w 2387600"/>
                <a:gd name="connsiteY1" fmla="*/ 0 h 1975759"/>
                <a:gd name="connsiteX2" fmla="*/ 2387600 w 2387600"/>
                <a:gd name="connsiteY2" fmla="*/ 1975759 h 1975759"/>
                <a:gd name="connsiteX3" fmla="*/ 0 w 2387600"/>
                <a:gd name="connsiteY3" fmla="*/ 1975759 h 197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600" h="1975759">
                  <a:moveTo>
                    <a:pt x="0" y="0"/>
                  </a:moveTo>
                  <a:lnTo>
                    <a:pt x="2387600" y="0"/>
                  </a:lnTo>
                  <a:lnTo>
                    <a:pt x="2387600" y="1975759"/>
                  </a:lnTo>
                  <a:lnTo>
                    <a:pt x="0" y="1975759"/>
                  </a:lnTo>
                  <a:close/>
                </a:path>
              </a:pathLst>
            </a:custGeom>
          </p:spPr>
        </p:pic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4AC8D2EC-CC92-4A74-9F27-648BED090DA6}"/>
                </a:ext>
              </a:extLst>
            </p:cNvPr>
            <p:cNvGrpSpPr/>
            <p:nvPr/>
          </p:nvGrpSpPr>
          <p:grpSpPr>
            <a:xfrm>
              <a:off x="762338" y="4164755"/>
              <a:ext cx="2031325" cy="1448472"/>
              <a:chOff x="1914052" y="1673925"/>
              <a:chExt cx="1535264" cy="1448472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78632AD-6F33-4319-B8D3-936B0E924A10}"/>
                  </a:ext>
                </a:extLst>
              </p:cNvPr>
              <p:cNvSpPr/>
              <p:nvPr/>
            </p:nvSpPr>
            <p:spPr>
              <a:xfrm>
                <a:off x="1938103" y="2093204"/>
                <a:ext cx="1479738" cy="1029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AA640F7-0A57-4A12-B1A6-5DA110C900FF}"/>
                  </a:ext>
                </a:extLst>
              </p:cNvPr>
              <p:cNvSpPr/>
              <p:nvPr/>
            </p:nvSpPr>
            <p:spPr>
              <a:xfrm>
                <a:off x="1914052" y="1673925"/>
                <a:ext cx="1535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zh-CN" altLang="en-US" b="1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9D65181-6DFE-46D7-9A61-8A7C9407D3F6}"/>
              </a:ext>
            </a:extLst>
          </p:cNvPr>
          <p:cNvGrpSpPr/>
          <p:nvPr/>
        </p:nvGrpSpPr>
        <p:grpSpPr>
          <a:xfrm>
            <a:off x="9029700" y="1828798"/>
            <a:ext cx="2387600" cy="4025902"/>
            <a:chOff x="584200" y="1943098"/>
            <a:chExt cx="2387600" cy="4025902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D7D19FB-43A9-47DF-A184-84F65EFE0B6A}"/>
                </a:ext>
              </a:extLst>
            </p:cNvPr>
            <p:cNvSpPr/>
            <p:nvPr/>
          </p:nvSpPr>
          <p:spPr>
            <a:xfrm>
              <a:off x="584200" y="1943099"/>
              <a:ext cx="2387600" cy="40259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19451AAB-DA59-429A-B80F-5573E9B96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00" y="1943098"/>
              <a:ext cx="2387600" cy="1975759"/>
            </a:xfrm>
            <a:custGeom>
              <a:avLst/>
              <a:gdLst>
                <a:gd name="connsiteX0" fmla="*/ 0 w 2387600"/>
                <a:gd name="connsiteY0" fmla="*/ 0 h 1975759"/>
                <a:gd name="connsiteX1" fmla="*/ 2387600 w 2387600"/>
                <a:gd name="connsiteY1" fmla="*/ 0 h 1975759"/>
                <a:gd name="connsiteX2" fmla="*/ 2387600 w 2387600"/>
                <a:gd name="connsiteY2" fmla="*/ 1975759 h 1975759"/>
                <a:gd name="connsiteX3" fmla="*/ 0 w 2387600"/>
                <a:gd name="connsiteY3" fmla="*/ 1975759 h 197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600" h="1975759">
                  <a:moveTo>
                    <a:pt x="0" y="0"/>
                  </a:moveTo>
                  <a:lnTo>
                    <a:pt x="2387600" y="0"/>
                  </a:lnTo>
                  <a:lnTo>
                    <a:pt x="2387600" y="1975759"/>
                  </a:lnTo>
                  <a:lnTo>
                    <a:pt x="0" y="1975759"/>
                  </a:lnTo>
                  <a:close/>
                </a:path>
              </a:pathLst>
            </a:custGeom>
          </p:spPr>
        </p:pic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F29A012D-2413-4047-B82B-E3FB74D09334}"/>
                </a:ext>
              </a:extLst>
            </p:cNvPr>
            <p:cNvGrpSpPr/>
            <p:nvPr/>
          </p:nvGrpSpPr>
          <p:grpSpPr>
            <a:xfrm>
              <a:off x="762338" y="4164755"/>
              <a:ext cx="2031325" cy="1448472"/>
              <a:chOff x="1914052" y="1673925"/>
              <a:chExt cx="1535264" cy="1448472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51A5865-CB53-4102-9BCD-4247E28CE3B5}"/>
                  </a:ext>
                </a:extLst>
              </p:cNvPr>
              <p:cNvSpPr/>
              <p:nvPr/>
            </p:nvSpPr>
            <p:spPr>
              <a:xfrm>
                <a:off x="1938103" y="2093204"/>
                <a:ext cx="1479738" cy="1029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5F34F0-D3F2-474B-9348-1B371B415B5C}"/>
                  </a:ext>
                </a:extLst>
              </p:cNvPr>
              <p:cNvSpPr/>
              <p:nvPr/>
            </p:nvSpPr>
            <p:spPr>
              <a:xfrm>
                <a:off x="1914052" y="1673925"/>
                <a:ext cx="1535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zh-CN" altLang="en-US" b="1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AA3B8BC8-70D9-834A-BF45-1DCFE451B215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41" name="图片 40" descr="G:\2021\校庆\PPT\logo-08.pnglogo-08">
            <a:extLst>
              <a:ext uri="{FF2B5EF4-FFF2-40B4-BE49-F238E27FC236}">
                <a16:creationId xmlns:a16="http://schemas.microsoft.com/office/drawing/2014/main" id="{C88C3349-A19B-3648-B9C8-FED63036FF4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799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BCD145-D3B3-4640-8F92-1A6FA55D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8186"/>
            <a:ext cx="12192000" cy="383703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00CF4190-60D4-4D4C-B6DF-50DF95058C10}"/>
              </a:ext>
            </a:extLst>
          </p:cNvPr>
          <p:cNvSpPr/>
          <p:nvPr/>
        </p:nvSpPr>
        <p:spPr>
          <a:xfrm>
            <a:off x="2638278" y="1748186"/>
            <a:ext cx="2975122" cy="3837022"/>
          </a:xfrm>
          <a:prstGeom prst="rect">
            <a:avLst/>
          </a:prstGeom>
          <a:solidFill>
            <a:srgbClr val="0070C0">
              <a:alpha val="9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5B9D2CC-22AA-4AE2-8834-8942E4F4E78F}"/>
              </a:ext>
            </a:extLst>
          </p:cNvPr>
          <p:cNvGrpSpPr/>
          <p:nvPr/>
        </p:nvGrpSpPr>
        <p:grpSpPr>
          <a:xfrm>
            <a:off x="2831953" y="3559462"/>
            <a:ext cx="2587772" cy="1317626"/>
            <a:chOff x="1791290" y="1780605"/>
            <a:chExt cx="1955824" cy="131762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9442ED6-7206-4DBE-AD8E-5793C70573DC}"/>
                </a:ext>
              </a:extLst>
            </p:cNvPr>
            <p:cNvSpPr/>
            <p:nvPr/>
          </p:nvSpPr>
          <p:spPr>
            <a:xfrm>
              <a:off x="1791290" y="2309104"/>
              <a:ext cx="1955824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929C844-AC6D-490B-9286-E5CDFD23C8FB}"/>
                </a:ext>
              </a:extLst>
            </p:cNvPr>
            <p:cNvSpPr/>
            <p:nvPr/>
          </p:nvSpPr>
          <p:spPr>
            <a:xfrm>
              <a:off x="1924030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5D6F95C-1572-46F8-BDB3-2CFFEA0C8B25}"/>
              </a:ext>
            </a:extLst>
          </p:cNvPr>
          <p:cNvGrpSpPr/>
          <p:nvPr/>
        </p:nvGrpSpPr>
        <p:grpSpPr>
          <a:xfrm>
            <a:off x="3666978" y="2296651"/>
            <a:ext cx="917722" cy="849816"/>
            <a:chOff x="3249147" y="1687821"/>
            <a:chExt cx="1659434" cy="1536650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7299BA9-A19A-4622-8009-9D179D8E9B6C}"/>
                </a:ext>
              </a:extLst>
            </p:cNvPr>
            <p:cNvSpPr/>
            <p:nvPr/>
          </p:nvSpPr>
          <p:spPr>
            <a:xfrm>
              <a:off x="3249147" y="1687821"/>
              <a:ext cx="1659434" cy="1536650"/>
            </a:xfrm>
            <a:custGeom>
              <a:avLst/>
              <a:gdLst>
                <a:gd name="connsiteX0" fmla="*/ 1632091 w 1659433"/>
                <a:gd name="connsiteY0" fmla="*/ 478662 h 1536650"/>
                <a:gd name="connsiteX1" fmla="*/ 1550063 w 1659433"/>
                <a:gd name="connsiteY1" fmla="*/ 497613 h 1536650"/>
                <a:gd name="connsiteX2" fmla="*/ 1484424 w 1659433"/>
                <a:gd name="connsiteY2" fmla="*/ 572401 h 1536650"/>
                <a:gd name="connsiteX3" fmla="*/ 1317214 w 1659433"/>
                <a:gd name="connsiteY3" fmla="*/ 644946 h 1536650"/>
                <a:gd name="connsiteX4" fmla="*/ 1288495 w 1659433"/>
                <a:gd name="connsiteY4" fmla="*/ 644946 h 1536650"/>
                <a:gd name="connsiteX5" fmla="*/ 1228488 w 1659433"/>
                <a:gd name="connsiteY5" fmla="*/ 343120 h 1536650"/>
                <a:gd name="connsiteX6" fmla="*/ 1327064 w 1659433"/>
                <a:gd name="connsiteY6" fmla="*/ 286880 h 1536650"/>
                <a:gd name="connsiteX7" fmla="*/ 1406557 w 1659433"/>
                <a:gd name="connsiteY7" fmla="*/ 215737 h 1536650"/>
                <a:gd name="connsiteX8" fmla="*/ 1401975 w 1659433"/>
                <a:gd name="connsiteY8" fmla="*/ 131632 h 1536650"/>
                <a:gd name="connsiteX9" fmla="*/ 1317948 w 1659433"/>
                <a:gd name="connsiteY9" fmla="*/ 136208 h 1536650"/>
                <a:gd name="connsiteX10" fmla="*/ 1135922 w 1659433"/>
                <a:gd name="connsiteY10" fmla="*/ 242676 h 1536650"/>
                <a:gd name="connsiteX11" fmla="*/ 912189 w 1659433"/>
                <a:gd name="connsiteY11" fmla="*/ 242676 h 1536650"/>
                <a:gd name="connsiteX12" fmla="*/ 912189 w 1659433"/>
                <a:gd name="connsiteY12" fmla="*/ 218799 h 1536650"/>
                <a:gd name="connsiteX13" fmla="*/ 952985 w 1659433"/>
                <a:gd name="connsiteY13" fmla="*/ 126341 h 1536650"/>
                <a:gd name="connsiteX14" fmla="*/ 826226 w 1659433"/>
                <a:gd name="connsiteY14" fmla="*/ 286 h 1536650"/>
                <a:gd name="connsiteX15" fmla="*/ 825688 w 1659433"/>
                <a:gd name="connsiteY15" fmla="*/ 273 h 1536650"/>
                <a:gd name="connsiteX16" fmla="*/ 825686 w 1659433"/>
                <a:gd name="connsiteY16" fmla="*/ 273 h 1536650"/>
                <a:gd name="connsiteX17" fmla="*/ 825685 w 1659433"/>
                <a:gd name="connsiteY17" fmla="*/ 273 h 1536650"/>
                <a:gd name="connsiteX18" fmla="*/ 698392 w 1659433"/>
                <a:gd name="connsiteY18" fmla="*/ 126341 h 1536650"/>
                <a:gd name="connsiteX19" fmla="*/ 739188 w 1659433"/>
                <a:gd name="connsiteY19" fmla="*/ 218801 h 1536650"/>
                <a:gd name="connsiteX20" fmla="*/ 739188 w 1659433"/>
                <a:gd name="connsiteY20" fmla="*/ 242680 h 1536650"/>
                <a:gd name="connsiteX21" fmla="*/ 482068 w 1659433"/>
                <a:gd name="connsiteY21" fmla="*/ 242680 h 1536650"/>
                <a:gd name="connsiteX22" fmla="*/ 320082 w 1659433"/>
                <a:gd name="connsiteY22" fmla="*/ 141652 h 1536650"/>
                <a:gd name="connsiteX23" fmla="*/ 320223 w 1659433"/>
                <a:gd name="connsiteY23" fmla="*/ 141868 h 1536650"/>
                <a:gd name="connsiteX24" fmla="*/ 320184 w 1659433"/>
                <a:gd name="connsiteY24" fmla="*/ 141894 h 1536650"/>
                <a:gd name="connsiteX25" fmla="*/ 270943 w 1659433"/>
                <a:gd name="connsiteY25" fmla="*/ 115819 h 1536650"/>
                <a:gd name="connsiteX26" fmla="*/ 211411 w 1659433"/>
                <a:gd name="connsiteY26" fmla="*/ 175350 h 1536650"/>
                <a:gd name="connsiteX27" fmla="*/ 223358 w 1659433"/>
                <a:gd name="connsiteY27" fmla="*/ 211121 h 1536650"/>
                <a:gd name="connsiteX28" fmla="*/ 437504 w 1659433"/>
                <a:gd name="connsiteY28" fmla="*/ 357817 h 1536650"/>
                <a:gd name="connsiteX29" fmla="*/ 380419 w 1659433"/>
                <a:gd name="connsiteY29" fmla="*/ 644946 h 1536650"/>
                <a:gd name="connsiteX30" fmla="*/ 313625 w 1659433"/>
                <a:gd name="connsiteY30" fmla="*/ 644946 h 1536650"/>
                <a:gd name="connsiteX31" fmla="*/ 114387 w 1659433"/>
                <a:gd name="connsiteY31" fmla="*/ 520289 h 1536650"/>
                <a:gd name="connsiteX32" fmla="*/ 114563 w 1659433"/>
                <a:gd name="connsiteY32" fmla="*/ 520790 h 1536650"/>
                <a:gd name="connsiteX33" fmla="*/ 113663 w 1659433"/>
                <a:gd name="connsiteY33" fmla="*/ 521102 h 1536650"/>
                <a:gd name="connsiteX34" fmla="*/ 59804 w 1659433"/>
                <a:gd name="connsiteY34" fmla="*/ 486940 h 1536650"/>
                <a:gd name="connsiteX35" fmla="*/ 273 w 1659433"/>
                <a:gd name="connsiteY35" fmla="*/ 546472 h 1536650"/>
                <a:gd name="connsiteX36" fmla="*/ 10674 w 1659433"/>
                <a:gd name="connsiteY36" fmla="*/ 580085 h 1536650"/>
                <a:gd name="connsiteX37" fmla="*/ 68477 w 1659433"/>
                <a:gd name="connsiteY37" fmla="*/ 663425 h 1536650"/>
                <a:gd name="connsiteX38" fmla="*/ 244965 w 1659433"/>
                <a:gd name="connsiteY38" fmla="*/ 757934 h 1536650"/>
                <a:gd name="connsiteX39" fmla="*/ 129435 w 1659433"/>
                <a:gd name="connsiteY39" fmla="*/ 1468869 h 1536650"/>
                <a:gd name="connsiteX40" fmla="*/ 178642 w 1659433"/>
                <a:gd name="connsiteY40" fmla="*/ 1537179 h 1536650"/>
                <a:gd name="connsiteX41" fmla="*/ 188196 w 1659433"/>
                <a:gd name="connsiteY41" fmla="*/ 1537950 h 1536650"/>
                <a:gd name="connsiteX42" fmla="*/ 1479075 w 1659433"/>
                <a:gd name="connsiteY42" fmla="*/ 1537950 h 1536650"/>
                <a:gd name="connsiteX43" fmla="*/ 1538607 w 1659433"/>
                <a:gd name="connsiteY43" fmla="*/ 1478419 h 1536650"/>
                <a:gd name="connsiteX44" fmla="*/ 1537414 w 1659433"/>
                <a:gd name="connsiteY44" fmla="*/ 1466505 h 1536650"/>
                <a:gd name="connsiteX45" fmla="*/ 1420489 w 1659433"/>
                <a:gd name="connsiteY45" fmla="*/ 746956 h 1536650"/>
                <a:gd name="connsiteX46" fmla="*/ 1651041 w 1659433"/>
                <a:gd name="connsiteY46" fmla="*/ 560692 h 1536650"/>
                <a:gd name="connsiteX47" fmla="*/ 1632091 w 1659433"/>
                <a:gd name="connsiteY47" fmla="*/ 478662 h 1536650"/>
                <a:gd name="connsiteX48" fmla="*/ 556847 w 1659433"/>
                <a:gd name="connsiteY48" fmla="*/ 368094 h 1536650"/>
                <a:gd name="connsiteX49" fmla="*/ 1112060 w 1659433"/>
                <a:gd name="connsiteY49" fmla="*/ 368094 h 1536650"/>
                <a:gd name="connsiteX50" fmla="*/ 1167102 w 1659433"/>
                <a:gd name="connsiteY50" fmla="*/ 644946 h 1536650"/>
                <a:gd name="connsiteX51" fmla="*/ 501807 w 1659433"/>
                <a:gd name="connsiteY51" fmla="*/ 644946 h 1536650"/>
                <a:gd name="connsiteX52" fmla="*/ 556847 w 1659433"/>
                <a:gd name="connsiteY52" fmla="*/ 368094 h 1536650"/>
                <a:gd name="connsiteX53" fmla="*/ 258179 w 1659433"/>
                <a:gd name="connsiteY53" fmla="*/ 1418887 h 1536650"/>
                <a:gd name="connsiteX54" fmla="*/ 364258 w 1659433"/>
                <a:gd name="connsiteY54" fmla="*/ 766097 h 1536650"/>
                <a:gd name="connsiteX55" fmla="*/ 1302974 w 1659433"/>
                <a:gd name="connsiteY55" fmla="*/ 766097 h 1536650"/>
                <a:gd name="connsiteX56" fmla="*/ 1409052 w 1659433"/>
                <a:gd name="connsiteY56" fmla="*/ 1418887 h 1536650"/>
                <a:gd name="connsiteX57" fmla="*/ 258179 w 1659433"/>
                <a:gd name="connsiteY57" fmla="*/ 1418887 h 15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659433" h="1536650">
                  <a:moveTo>
                    <a:pt x="1632091" y="478662"/>
                  </a:moveTo>
                  <a:cubicBezTo>
                    <a:pt x="1604214" y="461243"/>
                    <a:pt x="1567481" y="469727"/>
                    <a:pt x="1550063" y="497613"/>
                  </a:cubicBezTo>
                  <a:cubicBezTo>
                    <a:pt x="1549834" y="497980"/>
                    <a:pt x="1526023" y="535272"/>
                    <a:pt x="1484424" y="572401"/>
                  </a:cubicBezTo>
                  <a:cubicBezTo>
                    <a:pt x="1430494" y="620538"/>
                    <a:pt x="1374235" y="644946"/>
                    <a:pt x="1317214" y="644946"/>
                  </a:cubicBezTo>
                  <a:lnTo>
                    <a:pt x="1288495" y="644946"/>
                  </a:lnTo>
                  <a:lnTo>
                    <a:pt x="1228488" y="343120"/>
                  </a:lnTo>
                  <a:cubicBezTo>
                    <a:pt x="1260570" y="330615"/>
                    <a:pt x="1293503" y="311842"/>
                    <a:pt x="1327064" y="286880"/>
                  </a:cubicBezTo>
                  <a:cubicBezTo>
                    <a:pt x="1373757" y="252153"/>
                    <a:pt x="1405240" y="217208"/>
                    <a:pt x="1406557" y="215737"/>
                  </a:cubicBezTo>
                  <a:cubicBezTo>
                    <a:pt x="1428494" y="191247"/>
                    <a:pt x="1426463" y="153569"/>
                    <a:pt x="1401975" y="131632"/>
                  </a:cubicBezTo>
                  <a:cubicBezTo>
                    <a:pt x="1377487" y="109695"/>
                    <a:pt x="1339888" y="111719"/>
                    <a:pt x="1317948" y="136208"/>
                  </a:cubicBezTo>
                  <a:cubicBezTo>
                    <a:pt x="1291217" y="165821"/>
                    <a:pt x="1206404" y="242676"/>
                    <a:pt x="1135922" y="242676"/>
                  </a:cubicBezTo>
                  <a:lnTo>
                    <a:pt x="912189" y="242676"/>
                  </a:lnTo>
                  <a:lnTo>
                    <a:pt x="912189" y="218799"/>
                  </a:lnTo>
                  <a:cubicBezTo>
                    <a:pt x="937270" y="195773"/>
                    <a:pt x="952985" y="162882"/>
                    <a:pt x="952985" y="126341"/>
                  </a:cubicBezTo>
                  <a:cubicBezTo>
                    <a:pt x="952985" y="56900"/>
                    <a:pt x="896281" y="578"/>
                    <a:pt x="826226" y="286"/>
                  </a:cubicBezTo>
                  <a:cubicBezTo>
                    <a:pt x="826045" y="284"/>
                    <a:pt x="825869" y="273"/>
                    <a:pt x="825688" y="273"/>
                  </a:cubicBezTo>
                  <a:lnTo>
                    <a:pt x="825686" y="273"/>
                  </a:lnTo>
                  <a:lnTo>
                    <a:pt x="825685" y="273"/>
                  </a:lnTo>
                  <a:cubicBezTo>
                    <a:pt x="755382" y="273"/>
                    <a:pt x="698392" y="56719"/>
                    <a:pt x="698392" y="126341"/>
                  </a:cubicBezTo>
                  <a:cubicBezTo>
                    <a:pt x="698392" y="162882"/>
                    <a:pt x="714106" y="195775"/>
                    <a:pt x="739188" y="218801"/>
                  </a:cubicBezTo>
                  <a:lnTo>
                    <a:pt x="739188" y="242680"/>
                  </a:lnTo>
                  <a:lnTo>
                    <a:pt x="482068" y="242680"/>
                  </a:lnTo>
                  <a:cubicBezTo>
                    <a:pt x="387674" y="242680"/>
                    <a:pt x="320746" y="142662"/>
                    <a:pt x="320082" y="141652"/>
                  </a:cubicBezTo>
                  <a:lnTo>
                    <a:pt x="320223" y="141868"/>
                  </a:lnTo>
                  <a:lnTo>
                    <a:pt x="320184" y="141894"/>
                  </a:lnTo>
                  <a:cubicBezTo>
                    <a:pt x="309470" y="126157"/>
                    <a:pt x="291416" y="115819"/>
                    <a:pt x="270943" y="115819"/>
                  </a:cubicBezTo>
                  <a:cubicBezTo>
                    <a:pt x="238065" y="115819"/>
                    <a:pt x="211411" y="142472"/>
                    <a:pt x="211411" y="175350"/>
                  </a:cubicBezTo>
                  <a:cubicBezTo>
                    <a:pt x="211392" y="188257"/>
                    <a:pt x="215587" y="200817"/>
                    <a:pt x="223358" y="211121"/>
                  </a:cubicBezTo>
                  <a:cubicBezTo>
                    <a:pt x="239795" y="234694"/>
                    <a:pt x="317007" y="336524"/>
                    <a:pt x="437504" y="357817"/>
                  </a:cubicBezTo>
                  <a:lnTo>
                    <a:pt x="380419" y="644946"/>
                  </a:lnTo>
                  <a:lnTo>
                    <a:pt x="313625" y="644946"/>
                  </a:lnTo>
                  <a:cubicBezTo>
                    <a:pt x="162013" y="644946"/>
                    <a:pt x="116260" y="525379"/>
                    <a:pt x="114387" y="520289"/>
                  </a:cubicBezTo>
                  <a:lnTo>
                    <a:pt x="114563" y="520790"/>
                  </a:lnTo>
                  <a:lnTo>
                    <a:pt x="113663" y="521102"/>
                  </a:lnTo>
                  <a:cubicBezTo>
                    <a:pt x="104138" y="500915"/>
                    <a:pt x="83605" y="486940"/>
                    <a:pt x="59804" y="486940"/>
                  </a:cubicBezTo>
                  <a:cubicBezTo>
                    <a:pt x="26926" y="486940"/>
                    <a:pt x="273" y="513594"/>
                    <a:pt x="273" y="546472"/>
                  </a:cubicBezTo>
                  <a:cubicBezTo>
                    <a:pt x="256" y="558471"/>
                    <a:pt x="3883" y="570192"/>
                    <a:pt x="10674" y="580085"/>
                  </a:cubicBezTo>
                  <a:cubicBezTo>
                    <a:pt x="20245" y="600044"/>
                    <a:pt x="38369" y="631771"/>
                    <a:pt x="68477" y="663425"/>
                  </a:cubicBezTo>
                  <a:cubicBezTo>
                    <a:pt x="103401" y="700141"/>
                    <a:pt x="160326" y="742471"/>
                    <a:pt x="244965" y="757934"/>
                  </a:cubicBezTo>
                  <a:lnTo>
                    <a:pt x="129435" y="1468869"/>
                  </a:lnTo>
                  <a:cubicBezTo>
                    <a:pt x="124160" y="1501321"/>
                    <a:pt x="146191" y="1531904"/>
                    <a:pt x="178642" y="1537179"/>
                  </a:cubicBezTo>
                  <a:cubicBezTo>
                    <a:pt x="181801" y="1537692"/>
                    <a:pt x="184996" y="1537950"/>
                    <a:pt x="188196" y="1537950"/>
                  </a:cubicBezTo>
                  <a:lnTo>
                    <a:pt x="1479075" y="1537950"/>
                  </a:lnTo>
                  <a:cubicBezTo>
                    <a:pt x="1511955" y="1537950"/>
                    <a:pt x="1538607" y="1511297"/>
                    <a:pt x="1538607" y="1478419"/>
                  </a:cubicBezTo>
                  <a:cubicBezTo>
                    <a:pt x="1538607" y="1474339"/>
                    <a:pt x="1538196" y="1470354"/>
                    <a:pt x="1537414" y="1466505"/>
                  </a:cubicBezTo>
                  <a:lnTo>
                    <a:pt x="1420489" y="746956"/>
                  </a:lnTo>
                  <a:cubicBezTo>
                    <a:pt x="1562873" y="699272"/>
                    <a:pt x="1646797" y="567486"/>
                    <a:pt x="1651041" y="560692"/>
                  </a:cubicBezTo>
                  <a:cubicBezTo>
                    <a:pt x="1668459" y="532807"/>
                    <a:pt x="1659976" y="496082"/>
                    <a:pt x="1632091" y="478662"/>
                  </a:cubicBezTo>
                  <a:close/>
                  <a:moveTo>
                    <a:pt x="556847" y="368094"/>
                  </a:moveTo>
                  <a:lnTo>
                    <a:pt x="1112060" y="368094"/>
                  </a:lnTo>
                  <a:lnTo>
                    <a:pt x="1167102" y="644946"/>
                  </a:lnTo>
                  <a:lnTo>
                    <a:pt x="501807" y="644946"/>
                  </a:lnTo>
                  <a:lnTo>
                    <a:pt x="556847" y="368094"/>
                  </a:lnTo>
                  <a:close/>
                  <a:moveTo>
                    <a:pt x="258179" y="1418887"/>
                  </a:moveTo>
                  <a:lnTo>
                    <a:pt x="364258" y="766097"/>
                  </a:lnTo>
                  <a:lnTo>
                    <a:pt x="1302974" y="766097"/>
                  </a:lnTo>
                  <a:lnTo>
                    <a:pt x="1409052" y="1418887"/>
                  </a:lnTo>
                  <a:lnTo>
                    <a:pt x="258179" y="141888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5BB9FC47-B760-4675-AB83-C21541EDF57B}"/>
                </a:ext>
              </a:extLst>
            </p:cNvPr>
            <p:cNvSpPr/>
            <p:nvPr/>
          </p:nvSpPr>
          <p:spPr>
            <a:xfrm>
              <a:off x="3818362" y="2572922"/>
              <a:ext cx="507923" cy="552645"/>
            </a:xfrm>
            <a:custGeom>
              <a:avLst/>
              <a:gdLst>
                <a:gd name="connsiteX0" fmla="*/ 593163 w 591591"/>
                <a:gd name="connsiteY0" fmla="*/ 296872 h 643681"/>
                <a:gd name="connsiteX1" fmla="*/ 296766 w 591591"/>
                <a:gd name="connsiteY1" fmla="*/ 273 h 643681"/>
                <a:gd name="connsiteX2" fmla="*/ 369 w 591591"/>
                <a:gd name="connsiteY2" fmla="*/ 296872 h 643681"/>
                <a:gd name="connsiteX3" fmla="*/ 369 w 591591"/>
                <a:gd name="connsiteY3" fmla="*/ 581359 h 643681"/>
                <a:gd name="connsiteX4" fmla="*/ 436 w 591591"/>
                <a:gd name="connsiteY4" fmla="*/ 581359 h 643681"/>
                <a:gd name="connsiteX5" fmla="*/ 273 w 591591"/>
                <a:gd name="connsiteY5" fmla="*/ 585554 h 643681"/>
                <a:gd name="connsiteX6" fmla="*/ 59804 w 591591"/>
                <a:gd name="connsiteY6" fmla="*/ 645085 h 643681"/>
                <a:gd name="connsiteX7" fmla="*/ 119335 w 591591"/>
                <a:gd name="connsiteY7" fmla="*/ 585554 h 643681"/>
                <a:gd name="connsiteX8" fmla="*/ 119171 w 591591"/>
                <a:gd name="connsiteY8" fmla="*/ 581359 h 643681"/>
                <a:gd name="connsiteX9" fmla="*/ 119432 w 591591"/>
                <a:gd name="connsiteY9" fmla="*/ 581359 h 643681"/>
                <a:gd name="connsiteX10" fmla="*/ 119432 w 591591"/>
                <a:gd name="connsiteY10" fmla="*/ 296872 h 643681"/>
                <a:gd name="connsiteX11" fmla="*/ 296766 w 591591"/>
                <a:gd name="connsiteY11" fmla="*/ 119335 h 643681"/>
                <a:gd name="connsiteX12" fmla="*/ 474100 w 591591"/>
                <a:gd name="connsiteY12" fmla="*/ 296872 h 643681"/>
                <a:gd name="connsiteX13" fmla="*/ 474100 w 591591"/>
                <a:gd name="connsiteY13" fmla="*/ 578795 h 643681"/>
                <a:gd name="connsiteX14" fmla="*/ 473708 w 591591"/>
                <a:gd name="connsiteY14" fmla="*/ 585554 h 643681"/>
                <a:gd name="connsiteX15" fmla="*/ 533239 w 591591"/>
                <a:gd name="connsiteY15" fmla="*/ 645085 h 643681"/>
                <a:gd name="connsiteX16" fmla="*/ 592770 w 591591"/>
                <a:gd name="connsiteY16" fmla="*/ 585554 h 643681"/>
                <a:gd name="connsiteX17" fmla="*/ 592607 w 591591"/>
                <a:gd name="connsiteY17" fmla="*/ 581359 h 643681"/>
                <a:gd name="connsiteX18" fmla="*/ 593163 w 591591"/>
                <a:gd name="connsiteY18" fmla="*/ 581359 h 643681"/>
                <a:gd name="connsiteX19" fmla="*/ 593163 w 591591"/>
                <a:gd name="connsiteY19" fmla="*/ 296872 h 64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91591" h="643681">
                  <a:moveTo>
                    <a:pt x="593163" y="296872"/>
                  </a:moveTo>
                  <a:cubicBezTo>
                    <a:pt x="593163" y="133327"/>
                    <a:pt x="460200" y="273"/>
                    <a:pt x="296766" y="273"/>
                  </a:cubicBezTo>
                  <a:cubicBezTo>
                    <a:pt x="133332" y="273"/>
                    <a:pt x="369" y="133327"/>
                    <a:pt x="369" y="296872"/>
                  </a:cubicBezTo>
                  <a:lnTo>
                    <a:pt x="369" y="581359"/>
                  </a:lnTo>
                  <a:lnTo>
                    <a:pt x="436" y="581359"/>
                  </a:lnTo>
                  <a:cubicBezTo>
                    <a:pt x="333" y="582755"/>
                    <a:pt x="278" y="584154"/>
                    <a:pt x="273" y="585554"/>
                  </a:cubicBezTo>
                  <a:cubicBezTo>
                    <a:pt x="273" y="618432"/>
                    <a:pt x="26926" y="645085"/>
                    <a:pt x="59804" y="645085"/>
                  </a:cubicBezTo>
                  <a:cubicBezTo>
                    <a:pt x="92682" y="645085"/>
                    <a:pt x="119335" y="618432"/>
                    <a:pt x="119335" y="585554"/>
                  </a:cubicBezTo>
                  <a:cubicBezTo>
                    <a:pt x="119335" y="584142"/>
                    <a:pt x="119268" y="582747"/>
                    <a:pt x="119171" y="581359"/>
                  </a:cubicBezTo>
                  <a:lnTo>
                    <a:pt x="119432" y="581359"/>
                  </a:lnTo>
                  <a:lnTo>
                    <a:pt x="119432" y="296872"/>
                  </a:lnTo>
                  <a:cubicBezTo>
                    <a:pt x="119432" y="198978"/>
                    <a:pt x="198984" y="119335"/>
                    <a:pt x="296766" y="119335"/>
                  </a:cubicBezTo>
                  <a:cubicBezTo>
                    <a:pt x="394548" y="119335"/>
                    <a:pt x="474100" y="198978"/>
                    <a:pt x="474100" y="296872"/>
                  </a:cubicBezTo>
                  <a:lnTo>
                    <a:pt x="474100" y="578795"/>
                  </a:lnTo>
                  <a:cubicBezTo>
                    <a:pt x="473842" y="581039"/>
                    <a:pt x="473711" y="583296"/>
                    <a:pt x="473708" y="585554"/>
                  </a:cubicBezTo>
                  <a:cubicBezTo>
                    <a:pt x="473708" y="618432"/>
                    <a:pt x="500361" y="645085"/>
                    <a:pt x="533239" y="645085"/>
                  </a:cubicBezTo>
                  <a:cubicBezTo>
                    <a:pt x="566117" y="645085"/>
                    <a:pt x="592770" y="618432"/>
                    <a:pt x="592770" y="585554"/>
                  </a:cubicBezTo>
                  <a:cubicBezTo>
                    <a:pt x="592770" y="584142"/>
                    <a:pt x="592703" y="582747"/>
                    <a:pt x="592607" y="581359"/>
                  </a:cubicBezTo>
                  <a:lnTo>
                    <a:pt x="593163" y="581359"/>
                  </a:lnTo>
                  <a:lnTo>
                    <a:pt x="593163" y="296872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15555AFB-D151-EE44-95E4-770090206061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7FCFAD98-A314-AB4F-8230-605E522B10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332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A08A1F-A849-42C6-B0B0-6AD148470C2D}"/>
              </a:ext>
            </a:extLst>
          </p:cNvPr>
          <p:cNvSpPr/>
          <p:nvPr/>
        </p:nvSpPr>
        <p:spPr>
          <a:xfrm rot="10800000">
            <a:off x="715199" y="1277253"/>
            <a:ext cx="11049737" cy="506549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52400" dist="38100" dir="2700000" sx="102000" sy="102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351BE42-E412-475F-97D3-1E0704EEC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200" y="1277257"/>
            <a:ext cx="4840530" cy="5065490"/>
          </a:xfrm>
          <a:prstGeom prst="rect">
            <a:avLst/>
          </a:prstGeom>
        </p:spPr>
      </p:pic>
      <p:grpSp>
        <p:nvGrpSpPr>
          <p:cNvPr id="61" name="组合 60">
            <a:extLst>
              <a:ext uri="{FF2B5EF4-FFF2-40B4-BE49-F238E27FC236}">
                <a16:creationId xmlns:a16="http://schemas.microsoft.com/office/drawing/2014/main" id="{8B5B8D2F-EDF0-4EDC-BAAE-EA4A563C740F}"/>
              </a:ext>
            </a:extLst>
          </p:cNvPr>
          <p:cNvGrpSpPr/>
          <p:nvPr/>
        </p:nvGrpSpPr>
        <p:grpSpPr>
          <a:xfrm>
            <a:off x="6695069" y="1772293"/>
            <a:ext cx="4211261" cy="1036617"/>
            <a:chOff x="7213297" y="1987953"/>
            <a:chExt cx="4211261" cy="1036617"/>
          </a:xfrm>
        </p:grpSpPr>
        <p:pic>
          <p:nvPicPr>
            <p:cNvPr id="62" name="图形 61">
              <a:extLst>
                <a:ext uri="{FF2B5EF4-FFF2-40B4-BE49-F238E27FC236}">
                  <a16:creationId xmlns:a16="http://schemas.microsoft.com/office/drawing/2014/main" id="{61510263-A1FA-407C-AC5F-9087E80F2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13297" y="1987953"/>
              <a:ext cx="417712" cy="417712"/>
            </a:xfrm>
            <a:prstGeom prst="rect">
              <a:avLst/>
            </a:prstGeom>
          </p:spPr>
        </p:pic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72945422-AE7C-4CCF-B338-577BBFA57F1B}"/>
                </a:ext>
              </a:extLst>
            </p:cNvPr>
            <p:cNvGrpSpPr/>
            <p:nvPr/>
          </p:nvGrpSpPr>
          <p:grpSpPr>
            <a:xfrm>
              <a:off x="7897815" y="2023210"/>
              <a:ext cx="3526743" cy="1001360"/>
              <a:chOff x="1887176" y="1780605"/>
              <a:chExt cx="2665493" cy="1001360"/>
            </a:xfrm>
          </p:grpSpPr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4DEF075-56E1-4E7E-AF6B-F9A9482677C9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36C10DE0-AA34-4FDF-AE9D-453490E2A259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B261B344-E06F-4A71-B8A1-B4FF6842D8FA}"/>
              </a:ext>
            </a:extLst>
          </p:cNvPr>
          <p:cNvGrpSpPr/>
          <p:nvPr/>
        </p:nvGrpSpPr>
        <p:grpSpPr>
          <a:xfrm>
            <a:off x="6635157" y="3287447"/>
            <a:ext cx="4271173" cy="1018149"/>
            <a:chOff x="7153385" y="3282771"/>
            <a:chExt cx="4271173" cy="1018149"/>
          </a:xfrm>
        </p:grpSpPr>
        <p:pic>
          <p:nvPicPr>
            <p:cNvPr id="67" name="图形 66">
              <a:extLst>
                <a:ext uri="{FF2B5EF4-FFF2-40B4-BE49-F238E27FC236}">
                  <a16:creationId xmlns:a16="http://schemas.microsoft.com/office/drawing/2014/main" id="{1E6794D4-813A-41B8-8673-6DD7F6C5D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53385" y="3282771"/>
              <a:ext cx="480384" cy="480384"/>
            </a:xfrm>
            <a:prstGeom prst="rect">
              <a:avLst/>
            </a:prstGeom>
          </p:spPr>
        </p:pic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1D9AAEE9-3BA7-4B90-A56A-1B74FD234E63}"/>
                </a:ext>
              </a:extLst>
            </p:cNvPr>
            <p:cNvGrpSpPr/>
            <p:nvPr/>
          </p:nvGrpSpPr>
          <p:grpSpPr>
            <a:xfrm>
              <a:off x="7897815" y="3299560"/>
              <a:ext cx="3526743" cy="1001360"/>
              <a:chOff x="1887176" y="1780605"/>
              <a:chExt cx="2665493" cy="1001360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B6CA1117-2DC1-4701-835B-E32550F7052A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84E1AA2-4DF3-4D89-B0FD-186C0754A677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4D8BFAB-EFD2-4FBB-B97E-35989D328AA7}"/>
              </a:ext>
            </a:extLst>
          </p:cNvPr>
          <p:cNvGrpSpPr/>
          <p:nvPr/>
        </p:nvGrpSpPr>
        <p:grpSpPr>
          <a:xfrm>
            <a:off x="6636272" y="4784133"/>
            <a:ext cx="4270058" cy="1001360"/>
            <a:chOff x="7154500" y="4575910"/>
            <a:chExt cx="4270058" cy="1001360"/>
          </a:xfrm>
        </p:grpSpPr>
        <p:pic>
          <p:nvPicPr>
            <p:cNvPr id="72" name="图形 71">
              <a:extLst>
                <a:ext uri="{FF2B5EF4-FFF2-40B4-BE49-F238E27FC236}">
                  <a16:creationId xmlns:a16="http://schemas.microsoft.com/office/drawing/2014/main" id="{DBC33B89-BA56-489F-8633-D2A79F460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54500" y="4640262"/>
              <a:ext cx="401954" cy="381000"/>
            </a:xfrm>
            <a:prstGeom prst="rect">
              <a:avLst/>
            </a:prstGeom>
          </p:spPr>
        </p:pic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EA045DE3-A42E-4D52-B654-E8377719D03A}"/>
                </a:ext>
              </a:extLst>
            </p:cNvPr>
            <p:cNvGrpSpPr/>
            <p:nvPr/>
          </p:nvGrpSpPr>
          <p:grpSpPr>
            <a:xfrm>
              <a:off x="7897815" y="4575910"/>
              <a:ext cx="3526743" cy="1001360"/>
              <a:chOff x="1887176" y="1780605"/>
              <a:chExt cx="2665493" cy="1001360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DF8828F3-A4A8-4CB8-B94F-31B1E5087EE3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33DC27A-AA2E-4634-BB91-300CD18926DD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432A05BD-1A14-D144-AC8B-3EC501CA65C4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7799DCDC-A474-F64A-A1C4-76585A07396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9546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04998CAC-E6C5-4D33-9300-F51909C765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8084948"/>
              </p:ext>
            </p:extLst>
          </p:nvPr>
        </p:nvGraphicFramePr>
        <p:xfrm>
          <a:off x="792480" y="1869440"/>
          <a:ext cx="6129020" cy="368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2" name="组合 31">
            <a:extLst>
              <a:ext uri="{FF2B5EF4-FFF2-40B4-BE49-F238E27FC236}">
                <a16:creationId xmlns:a16="http://schemas.microsoft.com/office/drawing/2014/main" id="{153D1BEB-D3DF-42F0-8995-5AB9C37C8C57}"/>
              </a:ext>
            </a:extLst>
          </p:cNvPr>
          <p:cNvGrpSpPr/>
          <p:nvPr/>
        </p:nvGrpSpPr>
        <p:grpSpPr>
          <a:xfrm>
            <a:off x="7738158" y="2343185"/>
            <a:ext cx="3526743" cy="1077560"/>
            <a:chOff x="1887176" y="1780605"/>
            <a:chExt cx="2665493" cy="107756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2655928-66CF-4D97-B313-CF6984DF99ED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FED3F3A-FB64-4625-865A-C73319529077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CCFA307-3614-4D36-AC9D-F8172BB780CB}"/>
              </a:ext>
            </a:extLst>
          </p:cNvPr>
          <p:cNvGrpSpPr/>
          <p:nvPr/>
        </p:nvGrpSpPr>
        <p:grpSpPr>
          <a:xfrm>
            <a:off x="7738158" y="4233998"/>
            <a:ext cx="3526743" cy="1077560"/>
            <a:chOff x="1887176" y="1780605"/>
            <a:chExt cx="2665493" cy="107756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C7C295-37B4-4A91-A2C2-79D5129A9F1A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489AC76-0985-40EC-A4C4-34D9C7CFE6AC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699ED09-F877-3C40-8326-EE745D9641AA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0" name="图片 9" descr="G:\2021\校庆\PPT\logo-08.pnglogo-08">
            <a:extLst>
              <a:ext uri="{FF2B5EF4-FFF2-40B4-BE49-F238E27FC236}">
                <a16:creationId xmlns:a16="http://schemas.microsoft.com/office/drawing/2014/main" id="{B3773C41-AB82-664C-8E5F-D95B79CBB5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856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9908</TotalTime>
  <Words>1241</Words>
  <Application>Microsoft Macintosh PowerPoint</Application>
  <PresentationFormat>宽屏</PresentationFormat>
  <Paragraphs>132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Liu Yiting</cp:lastModifiedBy>
  <cp:revision>415</cp:revision>
  <dcterms:created xsi:type="dcterms:W3CDTF">2019-06-19T02:08:00Z</dcterms:created>
  <dcterms:modified xsi:type="dcterms:W3CDTF">2022-01-05T00:47:34Z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